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80" r:id="rId2"/>
    <p:sldId id="256" r:id="rId3"/>
    <p:sldId id="265" r:id="rId4"/>
    <p:sldId id="273" r:id="rId5"/>
    <p:sldId id="272" r:id="rId6"/>
    <p:sldId id="275" r:id="rId7"/>
    <p:sldId id="276" r:id="rId8"/>
    <p:sldId id="257" r:id="rId9"/>
    <p:sldId id="261" r:id="rId10"/>
    <p:sldId id="282" r:id="rId11"/>
    <p:sldId id="258" r:id="rId12"/>
    <p:sldId id="267" r:id="rId13"/>
    <p:sldId id="279" r:id="rId14"/>
    <p:sldId id="271" r:id="rId15"/>
    <p:sldId id="281" r:id="rId16"/>
    <p:sldId id="262"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E01BA3-0D9F-8B27-883E-24381B490CFF}" v="3" dt="2022-12-17T14:37:52.036"/>
    <p1510:client id="{55E3B26E-CE54-4C81-A2F0-5A9CA06CE5C9}" v="1335" dt="2022-12-17T14:34:54.163"/>
    <p1510:client id="{58B26213-3810-EC7C-DB1A-7F806257350C}" v="21" dt="2022-12-17T14:23:23.648"/>
    <p1510:client id="{6D0A5AE9-1BED-B0C5-84F7-D5D8080AE955}" v="199" dt="2022-12-17T15:16:37.600"/>
    <p1510:client id="{8737795C-86BF-44DA-B3A8-7E39C753F909}" v="911" dt="2022-12-17T00:37:55.362"/>
    <p1510:client id="{AA055FA7-3E79-4753-987A-74B8BDE3496C}" v="51" dt="2022-12-17T13:06:48.1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ata2.xml.rels><?xml version="1.0" encoding="UTF-8" standalone="yes"?>
<Relationships xmlns="http://schemas.openxmlformats.org/package/2006/relationships"><Relationship Id="rId8" Type="http://schemas.openxmlformats.org/officeDocument/2006/relationships/image" Target="../media/image25.svg"/><Relationship Id="rId13" Type="http://schemas.openxmlformats.org/officeDocument/2006/relationships/image" Target="../media/image30.png"/><Relationship Id="rId3" Type="http://schemas.openxmlformats.org/officeDocument/2006/relationships/image" Target="../media/image20.png"/><Relationship Id="rId7" Type="http://schemas.openxmlformats.org/officeDocument/2006/relationships/image" Target="../media/image24.png"/><Relationship Id="rId12" Type="http://schemas.openxmlformats.org/officeDocument/2006/relationships/image" Target="../media/image29.sv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11" Type="http://schemas.openxmlformats.org/officeDocument/2006/relationships/image" Target="../media/image28.png"/><Relationship Id="rId5" Type="http://schemas.openxmlformats.org/officeDocument/2006/relationships/image" Target="../media/image22.png"/><Relationship Id="rId10" Type="http://schemas.openxmlformats.org/officeDocument/2006/relationships/image" Target="../media/image27.svg"/><Relationship Id="rId4" Type="http://schemas.openxmlformats.org/officeDocument/2006/relationships/image" Target="../media/image21.svg"/><Relationship Id="rId9" Type="http://schemas.openxmlformats.org/officeDocument/2006/relationships/image" Target="../media/image26.png"/><Relationship Id="rId14" Type="http://schemas.openxmlformats.org/officeDocument/2006/relationships/image" Target="../media/image31.svg"/></Relationships>
</file>

<file path=ppt/diagrams/_rels/data3.xml.rels><?xml version="1.0" encoding="UTF-8" standalone="yes"?>
<Relationships xmlns="http://schemas.openxmlformats.org/package/2006/relationships"><Relationship Id="rId8" Type="http://schemas.openxmlformats.org/officeDocument/2006/relationships/image" Target="../media/image49.svg"/><Relationship Id="rId3" Type="http://schemas.openxmlformats.org/officeDocument/2006/relationships/image" Target="../media/image44.png"/><Relationship Id="rId7" Type="http://schemas.openxmlformats.org/officeDocument/2006/relationships/image" Target="../media/image48.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47.svg"/><Relationship Id="rId5" Type="http://schemas.openxmlformats.org/officeDocument/2006/relationships/image" Target="../media/image46.png"/><Relationship Id="rId4" Type="http://schemas.openxmlformats.org/officeDocument/2006/relationships/image" Target="../media/image4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5.svg"/><Relationship Id="rId13" Type="http://schemas.openxmlformats.org/officeDocument/2006/relationships/image" Target="../media/image30.png"/><Relationship Id="rId3" Type="http://schemas.openxmlformats.org/officeDocument/2006/relationships/image" Target="../media/image20.png"/><Relationship Id="rId7" Type="http://schemas.openxmlformats.org/officeDocument/2006/relationships/image" Target="../media/image24.png"/><Relationship Id="rId12" Type="http://schemas.openxmlformats.org/officeDocument/2006/relationships/image" Target="../media/image29.sv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11" Type="http://schemas.openxmlformats.org/officeDocument/2006/relationships/image" Target="../media/image28.png"/><Relationship Id="rId5" Type="http://schemas.openxmlformats.org/officeDocument/2006/relationships/image" Target="../media/image22.png"/><Relationship Id="rId10" Type="http://schemas.openxmlformats.org/officeDocument/2006/relationships/image" Target="../media/image27.svg"/><Relationship Id="rId4" Type="http://schemas.openxmlformats.org/officeDocument/2006/relationships/image" Target="../media/image21.svg"/><Relationship Id="rId9" Type="http://schemas.openxmlformats.org/officeDocument/2006/relationships/image" Target="../media/image26.png"/><Relationship Id="rId14" Type="http://schemas.openxmlformats.org/officeDocument/2006/relationships/image" Target="../media/image31.svg"/></Relationships>
</file>

<file path=ppt/diagrams/_rels/drawing3.xml.rels><?xml version="1.0" encoding="UTF-8" standalone="yes"?>
<Relationships xmlns="http://schemas.openxmlformats.org/package/2006/relationships"><Relationship Id="rId8" Type="http://schemas.openxmlformats.org/officeDocument/2006/relationships/image" Target="../media/image49.svg"/><Relationship Id="rId3" Type="http://schemas.openxmlformats.org/officeDocument/2006/relationships/image" Target="../media/image44.png"/><Relationship Id="rId7" Type="http://schemas.openxmlformats.org/officeDocument/2006/relationships/image" Target="../media/image48.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47.svg"/><Relationship Id="rId5" Type="http://schemas.openxmlformats.org/officeDocument/2006/relationships/image" Target="../media/image46.png"/><Relationship Id="rId4" Type="http://schemas.openxmlformats.org/officeDocument/2006/relationships/image" Target="../media/image4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C6DDE2C-99E6-43D1-A86C-85FC9240A37E}"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AAEFA5AE-6BCF-4CBB-A842-FBC64A9EC9E9}">
      <dgm:prSet custT="1"/>
      <dgm:spPr/>
      <dgm:t>
        <a:bodyPr/>
        <a:lstStyle/>
        <a:p>
          <a:pPr>
            <a:lnSpc>
              <a:spcPct val="100000"/>
            </a:lnSpc>
          </a:pPr>
          <a:r>
            <a:rPr lang="en-GB" sz="2000" b="1"/>
            <a:t>E-commerce web application</a:t>
          </a:r>
          <a:r>
            <a:rPr lang="en-GB" sz="2000"/>
            <a:t> for users to sell and buy items</a:t>
          </a:r>
          <a:endParaRPr lang="en-US" sz="2000"/>
        </a:p>
      </dgm:t>
    </dgm:pt>
    <dgm:pt modelId="{779E2F1C-0EAD-4F13-BA68-7C7991D36C9F}" type="parTrans" cxnId="{2AF18AEF-6DCB-489E-9E42-71F57AF5B927}">
      <dgm:prSet/>
      <dgm:spPr/>
      <dgm:t>
        <a:bodyPr/>
        <a:lstStyle/>
        <a:p>
          <a:endParaRPr lang="en-US"/>
        </a:p>
      </dgm:t>
    </dgm:pt>
    <dgm:pt modelId="{4D39329C-FEAE-4F73-81AE-C4746735BEA0}" type="sibTrans" cxnId="{2AF18AEF-6DCB-489E-9E42-71F57AF5B927}">
      <dgm:prSet/>
      <dgm:spPr/>
      <dgm:t>
        <a:bodyPr/>
        <a:lstStyle/>
        <a:p>
          <a:endParaRPr lang="en-US"/>
        </a:p>
      </dgm:t>
    </dgm:pt>
    <dgm:pt modelId="{D746429A-D564-4C63-AAEA-3F90F3C6E2A0}">
      <dgm:prSet custT="1"/>
      <dgm:spPr/>
      <dgm:t>
        <a:bodyPr/>
        <a:lstStyle/>
        <a:p>
          <a:pPr>
            <a:lnSpc>
              <a:spcPct val="100000"/>
            </a:lnSpc>
          </a:pPr>
          <a:r>
            <a:rPr lang="en-GB" sz="2000" b="1"/>
            <a:t>Unauthorized users</a:t>
          </a:r>
          <a:r>
            <a:rPr lang="en-GB" sz="2000"/>
            <a:t>: view products for sale and contact seller via email</a:t>
          </a:r>
          <a:endParaRPr lang="en-US" sz="2000"/>
        </a:p>
      </dgm:t>
    </dgm:pt>
    <dgm:pt modelId="{969FDEBE-646F-4646-9A5C-C940CC240C56}" type="parTrans" cxnId="{535F6BAD-ED12-41D0-946F-4BD163E7F601}">
      <dgm:prSet/>
      <dgm:spPr/>
      <dgm:t>
        <a:bodyPr/>
        <a:lstStyle/>
        <a:p>
          <a:endParaRPr lang="en-US"/>
        </a:p>
      </dgm:t>
    </dgm:pt>
    <dgm:pt modelId="{3368F51C-DEE7-4BA2-8EA7-1A10D016AB7E}" type="sibTrans" cxnId="{535F6BAD-ED12-41D0-946F-4BD163E7F601}">
      <dgm:prSet/>
      <dgm:spPr/>
      <dgm:t>
        <a:bodyPr/>
        <a:lstStyle/>
        <a:p>
          <a:endParaRPr lang="en-US"/>
        </a:p>
      </dgm:t>
    </dgm:pt>
    <dgm:pt modelId="{3E7D8132-E03A-47A3-A633-A871880C0353}">
      <dgm:prSet custT="1"/>
      <dgm:spPr/>
      <dgm:t>
        <a:bodyPr/>
        <a:lstStyle/>
        <a:p>
          <a:pPr>
            <a:lnSpc>
              <a:spcPct val="100000"/>
            </a:lnSpc>
          </a:pPr>
          <a:r>
            <a:rPr lang="en-GB" sz="2000"/>
            <a:t>Users can become site members by signing up</a:t>
          </a:r>
          <a:endParaRPr lang="en-US" sz="2000"/>
        </a:p>
      </dgm:t>
    </dgm:pt>
    <dgm:pt modelId="{745AC298-D94B-479F-8435-1DFCAD9161A3}" type="parTrans" cxnId="{E8C3FFCD-EE30-4B34-B02A-2249CA314308}">
      <dgm:prSet/>
      <dgm:spPr/>
      <dgm:t>
        <a:bodyPr/>
        <a:lstStyle/>
        <a:p>
          <a:endParaRPr lang="en-US"/>
        </a:p>
      </dgm:t>
    </dgm:pt>
    <dgm:pt modelId="{6F8516A5-F227-4D81-97C9-581129AAF7A6}" type="sibTrans" cxnId="{E8C3FFCD-EE30-4B34-B02A-2249CA314308}">
      <dgm:prSet/>
      <dgm:spPr/>
      <dgm:t>
        <a:bodyPr/>
        <a:lstStyle/>
        <a:p>
          <a:endParaRPr lang="en-US"/>
        </a:p>
      </dgm:t>
    </dgm:pt>
    <dgm:pt modelId="{A3A48041-4E30-4D0A-B0DE-2D133AD65F92}">
      <dgm:prSet custT="1"/>
      <dgm:spPr/>
      <dgm:t>
        <a:bodyPr/>
        <a:lstStyle/>
        <a:p>
          <a:pPr>
            <a:lnSpc>
              <a:spcPct val="100000"/>
            </a:lnSpc>
          </a:pPr>
          <a:r>
            <a:rPr lang="en-GB" sz="2000"/>
            <a:t>Users that sign up and login are authorized to create, read, update and delete products from the website’s database</a:t>
          </a:r>
          <a:endParaRPr lang="en-US" sz="2000"/>
        </a:p>
      </dgm:t>
    </dgm:pt>
    <dgm:pt modelId="{402EA8FF-C601-494E-AC3E-5370F5926881}" type="parTrans" cxnId="{2BFA71C0-2059-42BD-AE29-997D92A2BFBF}">
      <dgm:prSet/>
      <dgm:spPr/>
      <dgm:t>
        <a:bodyPr/>
        <a:lstStyle/>
        <a:p>
          <a:endParaRPr lang="en-US"/>
        </a:p>
      </dgm:t>
    </dgm:pt>
    <dgm:pt modelId="{9D411D4D-0848-431A-B1AA-62A31E2FDA9F}" type="sibTrans" cxnId="{2BFA71C0-2059-42BD-AE29-997D92A2BFBF}">
      <dgm:prSet/>
      <dgm:spPr/>
      <dgm:t>
        <a:bodyPr/>
        <a:lstStyle/>
        <a:p>
          <a:endParaRPr lang="en-US"/>
        </a:p>
      </dgm:t>
    </dgm:pt>
    <dgm:pt modelId="{D099AF3F-B816-42C8-AA4E-15C273F942A8}" type="pres">
      <dgm:prSet presAssocID="{BC6DDE2C-99E6-43D1-A86C-85FC9240A37E}" presName="root" presStyleCnt="0">
        <dgm:presLayoutVars>
          <dgm:dir/>
          <dgm:resizeHandles val="exact"/>
        </dgm:presLayoutVars>
      </dgm:prSet>
      <dgm:spPr/>
    </dgm:pt>
    <dgm:pt modelId="{237D382F-0F64-43E2-B239-537E2C7178E0}" type="pres">
      <dgm:prSet presAssocID="{AAEFA5AE-6BCF-4CBB-A842-FBC64A9EC9E9}" presName="compNode" presStyleCnt="0"/>
      <dgm:spPr/>
    </dgm:pt>
    <dgm:pt modelId="{C505C5A4-2000-426B-8054-5ADA9BA7CC1A}" type="pres">
      <dgm:prSet presAssocID="{AAEFA5AE-6BCF-4CBB-A842-FBC64A9EC9E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Kiosk"/>
        </a:ext>
      </dgm:extLst>
    </dgm:pt>
    <dgm:pt modelId="{92A02D3C-45DA-4A06-8097-3293472773B8}" type="pres">
      <dgm:prSet presAssocID="{AAEFA5AE-6BCF-4CBB-A842-FBC64A9EC9E9}" presName="spaceRect" presStyleCnt="0"/>
      <dgm:spPr/>
    </dgm:pt>
    <dgm:pt modelId="{96D25221-400D-4189-8CE8-2AD5BF2A8871}" type="pres">
      <dgm:prSet presAssocID="{AAEFA5AE-6BCF-4CBB-A842-FBC64A9EC9E9}" presName="textRect" presStyleLbl="revTx" presStyleIdx="0" presStyleCnt="4">
        <dgm:presLayoutVars>
          <dgm:chMax val="1"/>
          <dgm:chPref val="1"/>
        </dgm:presLayoutVars>
      </dgm:prSet>
      <dgm:spPr/>
    </dgm:pt>
    <dgm:pt modelId="{3C4031C4-A269-429C-9557-B6E10189C57C}" type="pres">
      <dgm:prSet presAssocID="{4D39329C-FEAE-4F73-81AE-C4746735BEA0}" presName="sibTrans" presStyleCnt="0"/>
      <dgm:spPr/>
    </dgm:pt>
    <dgm:pt modelId="{CAAED218-E660-49B1-8EC4-05254BD8FEFC}" type="pres">
      <dgm:prSet presAssocID="{D746429A-D564-4C63-AAEA-3F90F3C6E2A0}" presName="compNode" presStyleCnt="0"/>
      <dgm:spPr/>
    </dgm:pt>
    <dgm:pt modelId="{550D1186-36D0-453E-8268-90B433BDF814}" type="pres">
      <dgm:prSet presAssocID="{D746429A-D564-4C63-AAEA-3F90F3C6E2A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Envelope"/>
        </a:ext>
      </dgm:extLst>
    </dgm:pt>
    <dgm:pt modelId="{CC1BC324-DB89-46CE-9BCA-0A228E3DDC12}" type="pres">
      <dgm:prSet presAssocID="{D746429A-D564-4C63-AAEA-3F90F3C6E2A0}" presName="spaceRect" presStyleCnt="0"/>
      <dgm:spPr/>
    </dgm:pt>
    <dgm:pt modelId="{2BD6E791-9171-4716-8C47-305FAA169921}" type="pres">
      <dgm:prSet presAssocID="{D746429A-D564-4C63-AAEA-3F90F3C6E2A0}" presName="textRect" presStyleLbl="revTx" presStyleIdx="1" presStyleCnt="4">
        <dgm:presLayoutVars>
          <dgm:chMax val="1"/>
          <dgm:chPref val="1"/>
        </dgm:presLayoutVars>
      </dgm:prSet>
      <dgm:spPr/>
    </dgm:pt>
    <dgm:pt modelId="{A05CFF77-23B1-4611-9EC4-B0189ABA9FF0}" type="pres">
      <dgm:prSet presAssocID="{3368F51C-DEE7-4BA2-8EA7-1A10D016AB7E}" presName="sibTrans" presStyleCnt="0"/>
      <dgm:spPr/>
    </dgm:pt>
    <dgm:pt modelId="{0CE2E62F-1396-41D0-BF37-33F564723DEA}" type="pres">
      <dgm:prSet presAssocID="{3E7D8132-E03A-47A3-A633-A871880C0353}" presName="compNode" presStyleCnt="0"/>
      <dgm:spPr/>
    </dgm:pt>
    <dgm:pt modelId="{580FFABF-5778-4CD3-848B-633EB751FC60}" type="pres">
      <dgm:prSet presAssocID="{3E7D8132-E03A-47A3-A633-A871880C035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Users"/>
        </a:ext>
      </dgm:extLst>
    </dgm:pt>
    <dgm:pt modelId="{9C931AD0-C477-492F-872F-B4F3692FB0AF}" type="pres">
      <dgm:prSet presAssocID="{3E7D8132-E03A-47A3-A633-A871880C0353}" presName="spaceRect" presStyleCnt="0"/>
      <dgm:spPr/>
    </dgm:pt>
    <dgm:pt modelId="{26C20096-3380-40C9-BB4D-4FFCF0E2E0DF}" type="pres">
      <dgm:prSet presAssocID="{3E7D8132-E03A-47A3-A633-A871880C0353}" presName="textRect" presStyleLbl="revTx" presStyleIdx="2" presStyleCnt="4">
        <dgm:presLayoutVars>
          <dgm:chMax val="1"/>
          <dgm:chPref val="1"/>
        </dgm:presLayoutVars>
      </dgm:prSet>
      <dgm:spPr/>
    </dgm:pt>
    <dgm:pt modelId="{834EA98C-3997-454D-9210-BEB25468C284}" type="pres">
      <dgm:prSet presAssocID="{6F8516A5-F227-4D81-97C9-581129AAF7A6}" presName="sibTrans" presStyleCnt="0"/>
      <dgm:spPr/>
    </dgm:pt>
    <dgm:pt modelId="{62FDE4E4-0F7B-4DEA-9F7C-128674538629}" type="pres">
      <dgm:prSet presAssocID="{A3A48041-4E30-4D0A-B0DE-2D133AD65F92}" presName="compNode" presStyleCnt="0"/>
      <dgm:spPr/>
    </dgm:pt>
    <dgm:pt modelId="{42B7B96E-C78D-4361-8AC4-D3817DD5D099}" type="pres">
      <dgm:prSet presAssocID="{A3A48041-4E30-4D0A-B0DE-2D133AD65F92}"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Target Audience"/>
        </a:ext>
      </dgm:extLst>
    </dgm:pt>
    <dgm:pt modelId="{304A17DD-4AD5-4AFA-AAC5-8C7B77B34FD7}" type="pres">
      <dgm:prSet presAssocID="{A3A48041-4E30-4D0A-B0DE-2D133AD65F92}" presName="spaceRect" presStyleCnt="0"/>
      <dgm:spPr/>
    </dgm:pt>
    <dgm:pt modelId="{4D211C5A-6533-401E-B835-FDDBCE43AA71}" type="pres">
      <dgm:prSet presAssocID="{A3A48041-4E30-4D0A-B0DE-2D133AD65F92}" presName="textRect" presStyleLbl="revTx" presStyleIdx="3" presStyleCnt="4">
        <dgm:presLayoutVars>
          <dgm:chMax val="1"/>
          <dgm:chPref val="1"/>
        </dgm:presLayoutVars>
      </dgm:prSet>
      <dgm:spPr/>
    </dgm:pt>
  </dgm:ptLst>
  <dgm:cxnLst>
    <dgm:cxn modelId="{AF5E7D1E-44AD-4328-96F8-491FE2824842}" type="presOf" srcId="{3E7D8132-E03A-47A3-A633-A871880C0353}" destId="{26C20096-3380-40C9-BB4D-4FFCF0E2E0DF}" srcOrd="0" destOrd="0" presId="urn:microsoft.com/office/officeart/2018/2/layout/IconLabelList"/>
    <dgm:cxn modelId="{EC5E3E2B-2B9D-44E8-AAF3-24EB9E2BD733}" type="presOf" srcId="{D746429A-D564-4C63-AAEA-3F90F3C6E2A0}" destId="{2BD6E791-9171-4716-8C47-305FAA169921}" srcOrd="0" destOrd="0" presId="urn:microsoft.com/office/officeart/2018/2/layout/IconLabelList"/>
    <dgm:cxn modelId="{F4B6C04A-E0A3-4519-B1AA-E44785D09A82}" type="presOf" srcId="{BC6DDE2C-99E6-43D1-A86C-85FC9240A37E}" destId="{D099AF3F-B816-42C8-AA4E-15C273F942A8}" srcOrd="0" destOrd="0" presId="urn:microsoft.com/office/officeart/2018/2/layout/IconLabelList"/>
    <dgm:cxn modelId="{B6B99287-CBC4-4C5C-8C8D-72577DADEECC}" type="presOf" srcId="{AAEFA5AE-6BCF-4CBB-A842-FBC64A9EC9E9}" destId="{96D25221-400D-4189-8CE8-2AD5BF2A8871}" srcOrd="0" destOrd="0" presId="urn:microsoft.com/office/officeart/2018/2/layout/IconLabelList"/>
    <dgm:cxn modelId="{535F6BAD-ED12-41D0-946F-4BD163E7F601}" srcId="{BC6DDE2C-99E6-43D1-A86C-85FC9240A37E}" destId="{D746429A-D564-4C63-AAEA-3F90F3C6E2A0}" srcOrd="1" destOrd="0" parTransId="{969FDEBE-646F-4646-9A5C-C940CC240C56}" sibTransId="{3368F51C-DEE7-4BA2-8EA7-1A10D016AB7E}"/>
    <dgm:cxn modelId="{2BFA71C0-2059-42BD-AE29-997D92A2BFBF}" srcId="{BC6DDE2C-99E6-43D1-A86C-85FC9240A37E}" destId="{A3A48041-4E30-4D0A-B0DE-2D133AD65F92}" srcOrd="3" destOrd="0" parTransId="{402EA8FF-C601-494E-AC3E-5370F5926881}" sibTransId="{9D411D4D-0848-431A-B1AA-62A31E2FDA9F}"/>
    <dgm:cxn modelId="{E8C3FFCD-EE30-4B34-B02A-2249CA314308}" srcId="{BC6DDE2C-99E6-43D1-A86C-85FC9240A37E}" destId="{3E7D8132-E03A-47A3-A633-A871880C0353}" srcOrd="2" destOrd="0" parTransId="{745AC298-D94B-479F-8435-1DFCAD9161A3}" sibTransId="{6F8516A5-F227-4D81-97C9-581129AAF7A6}"/>
    <dgm:cxn modelId="{8F282AEB-A047-433B-841F-F4F40FD893ED}" type="presOf" srcId="{A3A48041-4E30-4D0A-B0DE-2D133AD65F92}" destId="{4D211C5A-6533-401E-B835-FDDBCE43AA71}" srcOrd="0" destOrd="0" presId="urn:microsoft.com/office/officeart/2018/2/layout/IconLabelList"/>
    <dgm:cxn modelId="{2AF18AEF-6DCB-489E-9E42-71F57AF5B927}" srcId="{BC6DDE2C-99E6-43D1-A86C-85FC9240A37E}" destId="{AAEFA5AE-6BCF-4CBB-A842-FBC64A9EC9E9}" srcOrd="0" destOrd="0" parTransId="{779E2F1C-0EAD-4F13-BA68-7C7991D36C9F}" sibTransId="{4D39329C-FEAE-4F73-81AE-C4746735BEA0}"/>
    <dgm:cxn modelId="{2F4C324B-6B20-49E1-9743-80199C4B1AD0}" type="presParOf" srcId="{D099AF3F-B816-42C8-AA4E-15C273F942A8}" destId="{237D382F-0F64-43E2-B239-537E2C7178E0}" srcOrd="0" destOrd="0" presId="urn:microsoft.com/office/officeart/2018/2/layout/IconLabelList"/>
    <dgm:cxn modelId="{6A8B759A-E528-47FA-A923-D9AEFD7382D4}" type="presParOf" srcId="{237D382F-0F64-43E2-B239-537E2C7178E0}" destId="{C505C5A4-2000-426B-8054-5ADA9BA7CC1A}" srcOrd="0" destOrd="0" presId="urn:microsoft.com/office/officeart/2018/2/layout/IconLabelList"/>
    <dgm:cxn modelId="{E2F8B1D1-2ECF-47B2-B0FB-0274E544C098}" type="presParOf" srcId="{237D382F-0F64-43E2-B239-537E2C7178E0}" destId="{92A02D3C-45DA-4A06-8097-3293472773B8}" srcOrd="1" destOrd="0" presId="urn:microsoft.com/office/officeart/2018/2/layout/IconLabelList"/>
    <dgm:cxn modelId="{14231995-78C1-4CF3-A8C1-0899A15343BC}" type="presParOf" srcId="{237D382F-0F64-43E2-B239-537E2C7178E0}" destId="{96D25221-400D-4189-8CE8-2AD5BF2A8871}" srcOrd="2" destOrd="0" presId="urn:microsoft.com/office/officeart/2018/2/layout/IconLabelList"/>
    <dgm:cxn modelId="{19C0428C-B4A7-40EE-887F-B7A8441EEE0D}" type="presParOf" srcId="{D099AF3F-B816-42C8-AA4E-15C273F942A8}" destId="{3C4031C4-A269-429C-9557-B6E10189C57C}" srcOrd="1" destOrd="0" presId="urn:microsoft.com/office/officeart/2018/2/layout/IconLabelList"/>
    <dgm:cxn modelId="{31E2A263-7813-4160-A6EE-223E08FFB67E}" type="presParOf" srcId="{D099AF3F-B816-42C8-AA4E-15C273F942A8}" destId="{CAAED218-E660-49B1-8EC4-05254BD8FEFC}" srcOrd="2" destOrd="0" presId="urn:microsoft.com/office/officeart/2018/2/layout/IconLabelList"/>
    <dgm:cxn modelId="{0BACB148-AD98-42B0-9520-5E05EE4BB6B4}" type="presParOf" srcId="{CAAED218-E660-49B1-8EC4-05254BD8FEFC}" destId="{550D1186-36D0-453E-8268-90B433BDF814}" srcOrd="0" destOrd="0" presId="urn:microsoft.com/office/officeart/2018/2/layout/IconLabelList"/>
    <dgm:cxn modelId="{C9DD3B97-FD0E-48D6-A53D-0A521948F27C}" type="presParOf" srcId="{CAAED218-E660-49B1-8EC4-05254BD8FEFC}" destId="{CC1BC324-DB89-46CE-9BCA-0A228E3DDC12}" srcOrd="1" destOrd="0" presId="urn:microsoft.com/office/officeart/2018/2/layout/IconLabelList"/>
    <dgm:cxn modelId="{8C461B68-A392-411E-9B32-5D9AED5EA4F4}" type="presParOf" srcId="{CAAED218-E660-49B1-8EC4-05254BD8FEFC}" destId="{2BD6E791-9171-4716-8C47-305FAA169921}" srcOrd="2" destOrd="0" presId="urn:microsoft.com/office/officeart/2018/2/layout/IconLabelList"/>
    <dgm:cxn modelId="{7489FF97-6DE6-40DC-83F6-00929BDBE3E8}" type="presParOf" srcId="{D099AF3F-B816-42C8-AA4E-15C273F942A8}" destId="{A05CFF77-23B1-4611-9EC4-B0189ABA9FF0}" srcOrd="3" destOrd="0" presId="urn:microsoft.com/office/officeart/2018/2/layout/IconLabelList"/>
    <dgm:cxn modelId="{9C7DD197-C1EB-4E44-B860-A0AE4ECFA2D6}" type="presParOf" srcId="{D099AF3F-B816-42C8-AA4E-15C273F942A8}" destId="{0CE2E62F-1396-41D0-BF37-33F564723DEA}" srcOrd="4" destOrd="0" presId="urn:microsoft.com/office/officeart/2018/2/layout/IconLabelList"/>
    <dgm:cxn modelId="{C9266B3A-6628-4182-93DE-5780EC9D0A91}" type="presParOf" srcId="{0CE2E62F-1396-41D0-BF37-33F564723DEA}" destId="{580FFABF-5778-4CD3-848B-633EB751FC60}" srcOrd="0" destOrd="0" presId="urn:microsoft.com/office/officeart/2018/2/layout/IconLabelList"/>
    <dgm:cxn modelId="{2D12F3DC-FCDC-4B38-B1B4-D4E101727613}" type="presParOf" srcId="{0CE2E62F-1396-41D0-BF37-33F564723DEA}" destId="{9C931AD0-C477-492F-872F-B4F3692FB0AF}" srcOrd="1" destOrd="0" presId="urn:microsoft.com/office/officeart/2018/2/layout/IconLabelList"/>
    <dgm:cxn modelId="{04E6D187-1E8D-469B-87E3-DD1DAEB1ED38}" type="presParOf" srcId="{0CE2E62F-1396-41D0-BF37-33F564723DEA}" destId="{26C20096-3380-40C9-BB4D-4FFCF0E2E0DF}" srcOrd="2" destOrd="0" presId="urn:microsoft.com/office/officeart/2018/2/layout/IconLabelList"/>
    <dgm:cxn modelId="{A8210F52-F7AB-418C-BC18-0C0CB82DDED1}" type="presParOf" srcId="{D099AF3F-B816-42C8-AA4E-15C273F942A8}" destId="{834EA98C-3997-454D-9210-BEB25468C284}" srcOrd="5" destOrd="0" presId="urn:microsoft.com/office/officeart/2018/2/layout/IconLabelList"/>
    <dgm:cxn modelId="{2002CB29-1092-40C6-BCCB-9B14B6D730C7}" type="presParOf" srcId="{D099AF3F-B816-42C8-AA4E-15C273F942A8}" destId="{62FDE4E4-0F7B-4DEA-9F7C-128674538629}" srcOrd="6" destOrd="0" presId="urn:microsoft.com/office/officeart/2018/2/layout/IconLabelList"/>
    <dgm:cxn modelId="{442DDD2F-08CC-4D10-A5EB-F6100115065A}" type="presParOf" srcId="{62FDE4E4-0F7B-4DEA-9F7C-128674538629}" destId="{42B7B96E-C78D-4361-8AC4-D3817DD5D099}" srcOrd="0" destOrd="0" presId="urn:microsoft.com/office/officeart/2018/2/layout/IconLabelList"/>
    <dgm:cxn modelId="{42A7CCBF-56A9-4D2D-9EE8-4C1894C99B24}" type="presParOf" srcId="{62FDE4E4-0F7B-4DEA-9F7C-128674538629}" destId="{304A17DD-4AD5-4AFA-AAC5-8C7B77B34FD7}" srcOrd="1" destOrd="0" presId="urn:microsoft.com/office/officeart/2018/2/layout/IconLabelList"/>
    <dgm:cxn modelId="{FD5862A9-239E-4FB1-84A6-13C77E313EB1}" type="presParOf" srcId="{62FDE4E4-0F7B-4DEA-9F7C-128674538629}" destId="{4D211C5A-6533-401E-B835-FDDBCE43AA71}"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CE5D125-A4DA-4D45-89A7-F0B26DBABF5D}"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FEE9DAA5-9AA9-4F81-990F-84DD0EBCB0D2}">
      <dgm:prSet custT="1"/>
      <dgm:spPr/>
      <dgm:t>
        <a:bodyPr/>
        <a:lstStyle/>
        <a:p>
          <a:r>
            <a:rPr lang="en-GB" sz="1600" b="0" i="0"/>
            <a:t>Unauthorized users view products for sale and contact sellers via email to make a purchase. </a:t>
          </a:r>
          <a:endParaRPr lang="en-US" sz="1600"/>
        </a:p>
      </dgm:t>
    </dgm:pt>
    <dgm:pt modelId="{43D82719-5446-4BA4-B67D-C6F30ED5E02A}" type="parTrans" cxnId="{2196B98A-F638-4E34-B2DB-8C828FAA1FA0}">
      <dgm:prSet/>
      <dgm:spPr/>
      <dgm:t>
        <a:bodyPr/>
        <a:lstStyle/>
        <a:p>
          <a:endParaRPr lang="en-US"/>
        </a:p>
      </dgm:t>
    </dgm:pt>
    <dgm:pt modelId="{4EA017B2-CFDB-44DA-B14C-41AFD75E5A65}" type="sibTrans" cxnId="{2196B98A-F638-4E34-B2DB-8C828FAA1FA0}">
      <dgm:prSet/>
      <dgm:spPr/>
      <dgm:t>
        <a:bodyPr/>
        <a:lstStyle/>
        <a:p>
          <a:endParaRPr lang="en-US"/>
        </a:p>
      </dgm:t>
    </dgm:pt>
    <dgm:pt modelId="{0AA0117C-FA1D-489C-B371-3E8EE5D8B2F7}">
      <dgm:prSet custT="1"/>
      <dgm:spPr/>
      <dgm:t>
        <a:bodyPr/>
        <a:lstStyle/>
        <a:p>
          <a:r>
            <a:rPr lang="en-GB" sz="1600" b="0" i="0"/>
            <a:t>Unauthorized users will have the option to become site members by using an electronic sign-up form. </a:t>
          </a:r>
          <a:endParaRPr lang="en-US" sz="1600"/>
        </a:p>
      </dgm:t>
    </dgm:pt>
    <dgm:pt modelId="{60A42BB5-9A55-4998-9B7C-5CF9914BA776}" type="parTrans" cxnId="{759C8BB4-1D09-4791-BC64-0D26640088AC}">
      <dgm:prSet/>
      <dgm:spPr/>
      <dgm:t>
        <a:bodyPr/>
        <a:lstStyle/>
        <a:p>
          <a:endParaRPr lang="en-US"/>
        </a:p>
      </dgm:t>
    </dgm:pt>
    <dgm:pt modelId="{A0EC5F15-13CC-48F1-A891-4FF1299847CF}" type="sibTrans" cxnId="{759C8BB4-1D09-4791-BC64-0D26640088AC}">
      <dgm:prSet/>
      <dgm:spPr/>
      <dgm:t>
        <a:bodyPr/>
        <a:lstStyle/>
        <a:p>
          <a:endParaRPr lang="en-US"/>
        </a:p>
      </dgm:t>
    </dgm:pt>
    <dgm:pt modelId="{9221EF9F-086F-41DD-9A1F-F4AF5CB2B597}">
      <dgm:prSet custT="1"/>
      <dgm:spPr/>
      <dgm:t>
        <a:bodyPr/>
        <a:lstStyle/>
        <a:p>
          <a:r>
            <a:rPr lang="en-GB" sz="1600" b="0" i="0"/>
            <a:t>Authorized users will have the ability to create, update, and delete inventory items.</a:t>
          </a:r>
          <a:endParaRPr lang="en-US" sz="1600"/>
        </a:p>
      </dgm:t>
    </dgm:pt>
    <dgm:pt modelId="{AD82F46E-A96F-4F94-95E2-A2CDCAE3AFC2}" type="parTrans" cxnId="{3409240D-1DE1-4A29-AEDB-19900BD66039}">
      <dgm:prSet/>
      <dgm:spPr/>
      <dgm:t>
        <a:bodyPr/>
        <a:lstStyle/>
        <a:p>
          <a:endParaRPr lang="en-US"/>
        </a:p>
      </dgm:t>
    </dgm:pt>
    <dgm:pt modelId="{D644ADD1-1F71-421C-B51B-544164360E62}" type="sibTrans" cxnId="{3409240D-1DE1-4A29-AEDB-19900BD66039}">
      <dgm:prSet/>
      <dgm:spPr/>
      <dgm:t>
        <a:bodyPr/>
        <a:lstStyle/>
        <a:p>
          <a:endParaRPr lang="en-US"/>
        </a:p>
      </dgm:t>
    </dgm:pt>
    <dgm:pt modelId="{5DE82F73-CD60-4EBC-BF8F-2A9343CBA04B}">
      <dgm:prSet custT="1"/>
      <dgm:spPr/>
      <dgm:t>
        <a:bodyPr/>
        <a:lstStyle/>
        <a:p>
          <a:r>
            <a:rPr lang="en-GB" sz="1600" b="0" i="0"/>
            <a:t>The seller can create a lifetime for their advertisement by setting up the active and expiry date.</a:t>
          </a:r>
          <a:endParaRPr lang="en-US" sz="1600"/>
        </a:p>
      </dgm:t>
    </dgm:pt>
    <dgm:pt modelId="{085A4D1E-A657-4D0B-91D4-83E4B08F82F6}" type="parTrans" cxnId="{B5F9F693-E9D4-4E32-8923-E4A80EE098FB}">
      <dgm:prSet/>
      <dgm:spPr/>
      <dgm:t>
        <a:bodyPr/>
        <a:lstStyle/>
        <a:p>
          <a:endParaRPr lang="en-US"/>
        </a:p>
      </dgm:t>
    </dgm:pt>
    <dgm:pt modelId="{2ADBB992-56EA-4829-8FC9-36B5234520F8}" type="sibTrans" cxnId="{B5F9F693-E9D4-4E32-8923-E4A80EE098FB}">
      <dgm:prSet/>
      <dgm:spPr/>
      <dgm:t>
        <a:bodyPr/>
        <a:lstStyle/>
        <a:p>
          <a:endParaRPr lang="en-US"/>
        </a:p>
      </dgm:t>
    </dgm:pt>
    <dgm:pt modelId="{1F335144-738C-451B-A880-3A5915063B13}">
      <dgm:prSet custT="1"/>
      <dgm:spPr/>
      <dgm:t>
        <a:bodyPr/>
        <a:lstStyle/>
        <a:p>
          <a:r>
            <a:rPr lang="en-GB" sz="1600" b="0" i="0"/>
            <a:t>The user can send questions regarding an active ad anonymously to the ad owner.</a:t>
          </a:r>
          <a:endParaRPr lang="en-US" sz="1600"/>
        </a:p>
      </dgm:t>
    </dgm:pt>
    <dgm:pt modelId="{BD287334-6D1E-4434-980F-0EF410E46F8F}" type="parTrans" cxnId="{6143D7C3-2376-4812-9580-186380C7912F}">
      <dgm:prSet/>
      <dgm:spPr/>
      <dgm:t>
        <a:bodyPr/>
        <a:lstStyle/>
        <a:p>
          <a:endParaRPr lang="en-US"/>
        </a:p>
      </dgm:t>
    </dgm:pt>
    <dgm:pt modelId="{A282B78B-665B-44C4-B105-6990BD223E8D}" type="sibTrans" cxnId="{6143D7C3-2376-4812-9580-186380C7912F}">
      <dgm:prSet/>
      <dgm:spPr/>
      <dgm:t>
        <a:bodyPr/>
        <a:lstStyle/>
        <a:p>
          <a:endParaRPr lang="en-US"/>
        </a:p>
      </dgm:t>
    </dgm:pt>
    <dgm:pt modelId="{2E369230-2425-49C3-BC23-F023FC9B395B}">
      <dgm:prSet custT="1"/>
      <dgm:spPr/>
      <dgm:t>
        <a:bodyPr/>
        <a:lstStyle/>
        <a:p>
          <a:r>
            <a:rPr lang="en-GB" sz="1600" b="0" i="0"/>
            <a:t>Only the ad owner will have access to answer the question and store it in the database for future customers reference.</a:t>
          </a:r>
          <a:endParaRPr lang="en-US" sz="1600"/>
        </a:p>
      </dgm:t>
    </dgm:pt>
    <dgm:pt modelId="{CD1034A0-F1C5-488A-A519-F77AD52C49B0}" type="parTrans" cxnId="{2C718F8C-8249-4261-95EA-7DA9E380248D}">
      <dgm:prSet/>
      <dgm:spPr/>
      <dgm:t>
        <a:bodyPr/>
        <a:lstStyle/>
        <a:p>
          <a:endParaRPr lang="en-US"/>
        </a:p>
      </dgm:t>
    </dgm:pt>
    <dgm:pt modelId="{BC1BC716-9920-44ED-A163-152BE23555A0}" type="sibTrans" cxnId="{2C718F8C-8249-4261-95EA-7DA9E380248D}">
      <dgm:prSet/>
      <dgm:spPr/>
      <dgm:t>
        <a:bodyPr/>
        <a:lstStyle/>
        <a:p>
          <a:endParaRPr lang="en-US"/>
        </a:p>
      </dgm:t>
    </dgm:pt>
    <dgm:pt modelId="{E0267A5B-7A29-4E8B-878E-4182703FE265}">
      <dgm:prSet custT="1"/>
      <dgm:spPr/>
      <dgm:t>
        <a:bodyPr/>
        <a:lstStyle/>
        <a:p>
          <a:r>
            <a:rPr lang="en-GB" sz="1600" b="0" i="0"/>
            <a:t>If the user wants to delete an ad, they should expire the ad. </a:t>
          </a:r>
          <a:endParaRPr lang="en-US" sz="1600"/>
        </a:p>
      </dgm:t>
    </dgm:pt>
    <dgm:pt modelId="{7A2875D9-8161-4098-A2A3-BA9F20F0076E}" type="parTrans" cxnId="{DBB9C53F-0E75-4677-902D-DCA1406AABB6}">
      <dgm:prSet/>
      <dgm:spPr/>
      <dgm:t>
        <a:bodyPr/>
        <a:lstStyle/>
        <a:p>
          <a:endParaRPr lang="en-US"/>
        </a:p>
      </dgm:t>
    </dgm:pt>
    <dgm:pt modelId="{B10F8B80-9BC5-43EE-82ED-EAE1826CA55D}" type="sibTrans" cxnId="{DBB9C53F-0E75-4677-902D-DCA1406AABB6}">
      <dgm:prSet/>
      <dgm:spPr/>
      <dgm:t>
        <a:bodyPr/>
        <a:lstStyle/>
        <a:p>
          <a:endParaRPr lang="en-US"/>
        </a:p>
      </dgm:t>
    </dgm:pt>
    <dgm:pt modelId="{4C7243E9-896F-462A-9DD0-BCEC71461487}" type="pres">
      <dgm:prSet presAssocID="{5CE5D125-A4DA-4D45-89A7-F0B26DBABF5D}" presName="root" presStyleCnt="0">
        <dgm:presLayoutVars>
          <dgm:dir/>
          <dgm:resizeHandles val="exact"/>
        </dgm:presLayoutVars>
      </dgm:prSet>
      <dgm:spPr/>
    </dgm:pt>
    <dgm:pt modelId="{A6946E33-57F0-4472-A75E-0D86A5C384F0}" type="pres">
      <dgm:prSet presAssocID="{5CE5D125-A4DA-4D45-89A7-F0B26DBABF5D}" presName="container" presStyleCnt="0">
        <dgm:presLayoutVars>
          <dgm:dir/>
          <dgm:resizeHandles val="exact"/>
        </dgm:presLayoutVars>
      </dgm:prSet>
      <dgm:spPr/>
    </dgm:pt>
    <dgm:pt modelId="{A4329DC5-8D75-426C-BAD8-BA70338A6E2F}" type="pres">
      <dgm:prSet presAssocID="{FEE9DAA5-9AA9-4F81-990F-84DD0EBCB0D2}" presName="compNode" presStyleCnt="0"/>
      <dgm:spPr/>
    </dgm:pt>
    <dgm:pt modelId="{5ECED935-AB06-4D50-BE45-AD8A02BAAB81}" type="pres">
      <dgm:prSet presAssocID="{FEE9DAA5-9AA9-4F81-990F-84DD0EBCB0D2}" presName="iconBgRect" presStyleLbl="bgShp" presStyleIdx="0" presStyleCnt="7"/>
      <dgm:spPr/>
    </dgm:pt>
    <dgm:pt modelId="{1CDA6EF4-13BF-43C8-B8B1-E0927B65AF42}" type="pres">
      <dgm:prSet presAssocID="{FEE9DAA5-9AA9-4F81-990F-84DD0EBCB0D2}"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Kiosk"/>
        </a:ext>
      </dgm:extLst>
    </dgm:pt>
    <dgm:pt modelId="{A5378E42-8213-44FA-9790-4F87859D4041}" type="pres">
      <dgm:prSet presAssocID="{FEE9DAA5-9AA9-4F81-990F-84DD0EBCB0D2}" presName="spaceRect" presStyleCnt="0"/>
      <dgm:spPr/>
    </dgm:pt>
    <dgm:pt modelId="{7E85C64F-EFCF-451B-B8B3-D3368A34F986}" type="pres">
      <dgm:prSet presAssocID="{FEE9DAA5-9AA9-4F81-990F-84DD0EBCB0D2}" presName="textRect" presStyleLbl="revTx" presStyleIdx="0" presStyleCnt="7">
        <dgm:presLayoutVars>
          <dgm:chMax val="1"/>
          <dgm:chPref val="1"/>
        </dgm:presLayoutVars>
      </dgm:prSet>
      <dgm:spPr/>
    </dgm:pt>
    <dgm:pt modelId="{24D571AE-8800-4D98-A237-3AC52B5A77B1}" type="pres">
      <dgm:prSet presAssocID="{4EA017B2-CFDB-44DA-B14C-41AFD75E5A65}" presName="sibTrans" presStyleLbl="sibTrans2D1" presStyleIdx="0" presStyleCnt="0"/>
      <dgm:spPr/>
    </dgm:pt>
    <dgm:pt modelId="{A3F83854-C3BE-4E33-9148-994C332B39F0}" type="pres">
      <dgm:prSet presAssocID="{0AA0117C-FA1D-489C-B371-3E8EE5D8B2F7}" presName="compNode" presStyleCnt="0"/>
      <dgm:spPr/>
    </dgm:pt>
    <dgm:pt modelId="{0905605B-0703-4B6B-83D2-CA3FAF9D9648}" type="pres">
      <dgm:prSet presAssocID="{0AA0117C-FA1D-489C-B371-3E8EE5D8B2F7}" presName="iconBgRect" presStyleLbl="bgShp" presStyleIdx="1" presStyleCnt="7"/>
      <dgm:spPr/>
    </dgm:pt>
    <dgm:pt modelId="{51E2E995-8F67-4C23-B8E0-00B552EB046C}" type="pres">
      <dgm:prSet presAssocID="{0AA0117C-FA1D-489C-B371-3E8EE5D8B2F7}"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o sign"/>
        </a:ext>
      </dgm:extLst>
    </dgm:pt>
    <dgm:pt modelId="{17703B49-8CB8-44C0-BE9A-C36EE27C9B90}" type="pres">
      <dgm:prSet presAssocID="{0AA0117C-FA1D-489C-B371-3E8EE5D8B2F7}" presName="spaceRect" presStyleCnt="0"/>
      <dgm:spPr/>
    </dgm:pt>
    <dgm:pt modelId="{D210AB8E-19C7-4B5D-895C-9C28B424E6F6}" type="pres">
      <dgm:prSet presAssocID="{0AA0117C-FA1D-489C-B371-3E8EE5D8B2F7}" presName="textRect" presStyleLbl="revTx" presStyleIdx="1" presStyleCnt="7">
        <dgm:presLayoutVars>
          <dgm:chMax val="1"/>
          <dgm:chPref val="1"/>
        </dgm:presLayoutVars>
      </dgm:prSet>
      <dgm:spPr/>
    </dgm:pt>
    <dgm:pt modelId="{7E424546-5221-4FEB-85C7-3BA9E0935D31}" type="pres">
      <dgm:prSet presAssocID="{A0EC5F15-13CC-48F1-A891-4FF1299847CF}" presName="sibTrans" presStyleLbl="sibTrans2D1" presStyleIdx="0" presStyleCnt="0"/>
      <dgm:spPr/>
    </dgm:pt>
    <dgm:pt modelId="{F0ED5B68-06EF-4324-8A24-CE62664538EC}" type="pres">
      <dgm:prSet presAssocID="{9221EF9F-086F-41DD-9A1F-F4AF5CB2B597}" presName="compNode" presStyleCnt="0"/>
      <dgm:spPr/>
    </dgm:pt>
    <dgm:pt modelId="{1491694F-FE82-4ED7-9E2E-41EE5DBCBFA5}" type="pres">
      <dgm:prSet presAssocID="{9221EF9F-086F-41DD-9A1F-F4AF5CB2B597}" presName="iconBgRect" presStyleLbl="bgShp" presStyleIdx="2" presStyleCnt="7"/>
      <dgm:spPr/>
    </dgm:pt>
    <dgm:pt modelId="{517CAB27-E1E9-4C94-B7F0-A8ED6A4DA830}" type="pres">
      <dgm:prSet presAssocID="{9221EF9F-086F-41DD-9A1F-F4AF5CB2B597}"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arbage"/>
        </a:ext>
      </dgm:extLst>
    </dgm:pt>
    <dgm:pt modelId="{C1C95C00-B746-4D7E-BEA9-3909027EA043}" type="pres">
      <dgm:prSet presAssocID="{9221EF9F-086F-41DD-9A1F-F4AF5CB2B597}" presName="spaceRect" presStyleCnt="0"/>
      <dgm:spPr/>
    </dgm:pt>
    <dgm:pt modelId="{E3F2D10E-1E54-4A13-BF2B-8734524E6025}" type="pres">
      <dgm:prSet presAssocID="{9221EF9F-086F-41DD-9A1F-F4AF5CB2B597}" presName="textRect" presStyleLbl="revTx" presStyleIdx="2" presStyleCnt="7">
        <dgm:presLayoutVars>
          <dgm:chMax val="1"/>
          <dgm:chPref val="1"/>
        </dgm:presLayoutVars>
      </dgm:prSet>
      <dgm:spPr/>
    </dgm:pt>
    <dgm:pt modelId="{AD68CC31-2439-4D55-823B-009ACB99B1EB}" type="pres">
      <dgm:prSet presAssocID="{D644ADD1-1F71-421C-B51B-544164360E62}" presName="sibTrans" presStyleLbl="sibTrans2D1" presStyleIdx="0" presStyleCnt="0"/>
      <dgm:spPr/>
    </dgm:pt>
    <dgm:pt modelId="{EAAD628F-E6DB-4F87-9E82-236715B4793B}" type="pres">
      <dgm:prSet presAssocID="{5DE82F73-CD60-4EBC-BF8F-2A9343CBA04B}" presName="compNode" presStyleCnt="0"/>
      <dgm:spPr/>
    </dgm:pt>
    <dgm:pt modelId="{BD784B8F-F692-4F27-BA8B-1CD622C85958}" type="pres">
      <dgm:prSet presAssocID="{5DE82F73-CD60-4EBC-BF8F-2A9343CBA04B}" presName="iconBgRect" presStyleLbl="bgShp" presStyleIdx="3" presStyleCnt="7"/>
      <dgm:spPr/>
    </dgm:pt>
    <dgm:pt modelId="{BB89340B-1597-4880-B986-DF7E2C6D36E0}" type="pres">
      <dgm:prSet presAssocID="{5DE82F73-CD60-4EBC-BF8F-2A9343CBA04B}"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onthly calendar"/>
        </a:ext>
      </dgm:extLst>
    </dgm:pt>
    <dgm:pt modelId="{3F9D7A09-4010-41FF-BE03-1E476D7161A4}" type="pres">
      <dgm:prSet presAssocID="{5DE82F73-CD60-4EBC-BF8F-2A9343CBA04B}" presName="spaceRect" presStyleCnt="0"/>
      <dgm:spPr/>
    </dgm:pt>
    <dgm:pt modelId="{CAA581C5-39E0-4574-863D-399C00DC87CD}" type="pres">
      <dgm:prSet presAssocID="{5DE82F73-CD60-4EBC-BF8F-2A9343CBA04B}" presName="textRect" presStyleLbl="revTx" presStyleIdx="3" presStyleCnt="7">
        <dgm:presLayoutVars>
          <dgm:chMax val="1"/>
          <dgm:chPref val="1"/>
        </dgm:presLayoutVars>
      </dgm:prSet>
      <dgm:spPr/>
    </dgm:pt>
    <dgm:pt modelId="{3DAED61E-9C74-4D83-A554-81DA490261C1}" type="pres">
      <dgm:prSet presAssocID="{2ADBB992-56EA-4829-8FC9-36B5234520F8}" presName="sibTrans" presStyleLbl="sibTrans2D1" presStyleIdx="0" presStyleCnt="0"/>
      <dgm:spPr/>
    </dgm:pt>
    <dgm:pt modelId="{A2A57CA0-3A48-4C48-BD8D-7D3593A16124}" type="pres">
      <dgm:prSet presAssocID="{1F335144-738C-451B-A880-3A5915063B13}" presName="compNode" presStyleCnt="0"/>
      <dgm:spPr/>
    </dgm:pt>
    <dgm:pt modelId="{283B0321-4EB7-40E2-9E18-39515992F305}" type="pres">
      <dgm:prSet presAssocID="{1F335144-738C-451B-A880-3A5915063B13}" presName="iconBgRect" presStyleLbl="bgShp" presStyleIdx="4" presStyleCnt="7"/>
      <dgm:spPr/>
    </dgm:pt>
    <dgm:pt modelId="{56E1361A-5D7F-4B4E-9ED5-3B3288F42FEF}" type="pres">
      <dgm:prSet presAssocID="{1F335144-738C-451B-A880-3A5915063B13}"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User"/>
        </a:ext>
      </dgm:extLst>
    </dgm:pt>
    <dgm:pt modelId="{6A938E68-4B6B-453A-B238-D2EF347CE1CA}" type="pres">
      <dgm:prSet presAssocID="{1F335144-738C-451B-A880-3A5915063B13}" presName="spaceRect" presStyleCnt="0"/>
      <dgm:spPr/>
    </dgm:pt>
    <dgm:pt modelId="{2D186282-A14F-41C8-A0B5-98B0FCD2CE4D}" type="pres">
      <dgm:prSet presAssocID="{1F335144-738C-451B-A880-3A5915063B13}" presName="textRect" presStyleLbl="revTx" presStyleIdx="4" presStyleCnt="7">
        <dgm:presLayoutVars>
          <dgm:chMax val="1"/>
          <dgm:chPref val="1"/>
        </dgm:presLayoutVars>
      </dgm:prSet>
      <dgm:spPr/>
    </dgm:pt>
    <dgm:pt modelId="{69C66B88-7709-420B-A2EC-EE88F08BA407}" type="pres">
      <dgm:prSet presAssocID="{A282B78B-665B-44C4-B105-6990BD223E8D}" presName="sibTrans" presStyleLbl="sibTrans2D1" presStyleIdx="0" presStyleCnt="0"/>
      <dgm:spPr/>
    </dgm:pt>
    <dgm:pt modelId="{7FE4D01F-3FC8-4525-B8D8-253DAE1287FB}" type="pres">
      <dgm:prSet presAssocID="{2E369230-2425-49C3-BC23-F023FC9B395B}" presName="compNode" presStyleCnt="0"/>
      <dgm:spPr/>
    </dgm:pt>
    <dgm:pt modelId="{00E8C867-BD87-49F7-9477-5646E7AC85F2}" type="pres">
      <dgm:prSet presAssocID="{2E369230-2425-49C3-BC23-F023FC9B395B}" presName="iconBgRect" presStyleLbl="bgShp" presStyleIdx="5" presStyleCnt="7"/>
      <dgm:spPr/>
    </dgm:pt>
    <dgm:pt modelId="{0B0E51AF-790A-4992-B99A-73A9FA8857A3}" type="pres">
      <dgm:prSet presAssocID="{2E369230-2425-49C3-BC23-F023FC9B395B}"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Database"/>
        </a:ext>
      </dgm:extLst>
    </dgm:pt>
    <dgm:pt modelId="{B385EF10-EFAA-4C24-941D-647565D89523}" type="pres">
      <dgm:prSet presAssocID="{2E369230-2425-49C3-BC23-F023FC9B395B}" presName="spaceRect" presStyleCnt="0"/>
      <dgm:spPr/>
    </dgm:pt>
    <dgm:pt modelId="{3F34533A-D2D9-4887-A0A2-01EC2741EB72}" type="pres">
      <dgm:prSet presAssocID="{2E369230-2425-49C3-BC23-F023FC9B395B}" presName="textRect" presStyleLbl="revTx" presStyleIdx="5" presStyleCnt="7">
        <dgm:presLayoutVars>
          <dgm:chMax val="1"/>
          <dgm:chPref val="1"/>
        </dgm:presLayoutVars>
      </dgm:prSet>
      <dgm:spPr/>
    </dgm:pt>
    <dgm:pt modelId="{A607BD04-14FC-4532-B7BF-0F9CA6D7D58C}" type="pres">
      <dgm:prSet presAssocID="{BC1BC716-9920-44ED-A163-152BE23555A0}" presName="sibTrans" presStyleLbl="sibTrans2D1" presStyleIdx="0" presStyleCnt="0"/>
      <dgm:spPr/>
    </dgm:pt>
    <dgm:pt modelId="{6BA9BC52-654C-46F3-9434-6793B327278D}" type="pres">
      <dgm:prSet presAssocID="{E0267A5B-7A29-4E8B-878E-4182703FE265}" presName="compNode" presStyleCnt="0"/>
      <dgm:spPr/>
    </dgm:pt>
    <dgm:pt modelId="{936BB589-8BAF-46E0-B4DB-965DD3437199}" type="pres">
      <dgm:prSet presAssocID="{E0267A5B-7A29-4E8B-878E-4182703FE265}" presName="iconBgRect" presStyleLbl="bgShp" presStyleIdx="6" presStyleCnt="7"/>
      <dgm:spPr/>
    </dgm:pt>
    <dgm:pt modelId="{6F21789E-FE5D-408E-817C-B7510FA7A74D}" type="pres">
      <dgm:prSet presAssocID="{E0267A5B-7A29-4E8B-878E-4182703FE265}"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Eraser"/>
        </a:ext>
      </dgm:extLst>
    </dgm:pt>
    <dgm:pt modelId="{E511D754-0414-450C-A0AA-14C8F8934438}" type="pres">
      <dgm:prSet presAssocID="{E0267A5B-7A29-4E8B-878E-4182703FE265}" presName="spaceRect" presStyleCnt="0"/>
      <dgm:spPr/>
    </dgm:pt>
    <dgm:pt modelId="{452CB965-F136-4A5D-A62A-16FAF0A8DC57}" type="pres">
      <dgm:prSet presAssocID="{E0267A5B-7A29-4E8B-878E-4182703FE265}" presName="textRect" presStyleLbl="revTx" presStyleIdx="6" presStyleCnt="7">
        <dgm:presLayoutVars>
          <dgm:chMax val="1"/>
          <dgm:chPref val="1"/>
        </dgm:presLayoutVars>
      </dgm:prSet>
      <dgm:spPr/>
    </dgm:pt>
  </dgm:ptLst>
  <dgm:cxnLst>
    <dgm:cxn modelId="{5F9CE504-15A3-48C9-9DA7-9AFFA74A2FED}" type="presOf" srcId="{FEE9DAA5-9AA9-4F81-990F-84DD0EBCB0D2}" destId="{7E85C64F-EFCF-451B-B8B3-D3368A34F986}" srcOrd="0" destOrd="0" presId="urn:microsoft.com/office/officeart/2018/2/layout/IconCircleList"/>
    <dgm:cxn modelId="{3409240D-1DE1-4A29-AEDB-19900BD66039}" srcId="{5CE5D125-A4DA-4D45-89A7-F0B26DBABF5D}" destId="{9221EF9F-086F-41DD-9A1F-F4AF5CB2B597}" srcOrd="2" destOrd="0" parTransId="{AD82F46E-A96F-4F94-95E2-A2CDCAE3AFC2}" sibTransId="{D644ADD1-1F71-421C-B51B-544164360E62}"/>
    <dgm:cxn modelId="{08E0642A-3064-4DF3-B819-112236820D3C}" type="presOf" srcId="{1F335144-738C-451B-A880-3A5915063B13}" destId="{2D186282-A14F-41C8-A0B5-98B0FCD2CE4D}" srcOrd="0" destOrd="0" presId="urn:microsoft.com/office/officeart/2018/2/layout/IconCircleList"/>
    <dgm:cxn modelId="{DBB9C53F-0E75-4677-902D-DCA1406AABB6}" srcId="{5CE5D125-A4DA-4D45-89A7-F0B26DBABF5D}" destId="{E0267A5B-7A29-4E8B-878E-4182703FE265}" srcOrd="6" destOrd="0" parTransId="{7A2875D9-8161-4098-A2A3-BA9F20F0076E}" sibTransId="{B10F8B80-9BC5-43EE-82ED-EAE1826CA55D}"/>
    <dgm:cxn modelId="{09A38D70-23DE-4F90-80C1-03D950AD8E83}" type="presOf" srcId="{0AA0117C-FA1D-489C-B371-3E8EE5D8B2F7}" destId="{D210AB8E-19C7-4B5D-895C-9C28B424E6F6}" srcOrd="0" destOrd="0" presId="urn:microsoft.com/office/officeart/2018/2/layout/IconCircleList"/>
    <dgm:cxn modelId="{A37B7274-B903-4229-BEF6-8226FDC42736}" type="presOf" srcId="{2ADBB992-56EA-4829-8FC9-36B5234520F8}" destId="{3DAED61E-9C74-4D83-A554-81DA490261C1}" srcOrd="0" destOrd="0" presId="urn:microsoft.com/office/officeart/2018/2/layout/IconCircleList"/>
    <dgm:cxn modelId="{10D25D7A-13AA-490B-BDB5-80993C6EF36A}" type="presOf" srcId="{4EA017B2-CFDB-44DA-B14C-41AFD75E5A65}" destId="{24D571AE-8800-4D98-A237-3AC52B5A77B1}" srcOrd="0" destOrd="0" presId="urn:microsoft.com/office/officeart/2018/2/layout/IconCircleList"/>
    <dgm:cxn modelId="{BC67757E-0CAE-4925-8111-8321D0F0F63A}" type="presOf" srcId="{5DE82F73-CD60-4EBC-BF8F-2A9343CBA04B}" destId="{CAA581C5-39E0-4574-863D-399C00DC87CD}" srcOrd="0" destOrd="0" presId="urn:microsoft.com/office/officeart/2018/2/layout/IconCircleList"/>
    <dgm:cxn modelId="{2196B98A-F638-4E34-B2DB-8C828FAA1FA0}" srcId="{5CE5D125-A4DA-4D45-89A7-F0B26DBABF5D}" destId="{FEE9DAA5-9AA9-4F81-990F-84DD0EBCB0D2}" srcOrd="0" destOrd="0" parTransId="{43D82719-5446-4BA4-B67D-C6F30ED5E02A}" sibTransId="{4EA017B2-CFDB-44DA-B14C-41AFD75E5A65}"/>
    <dgm:cxn modelId="{C590B58B-536C-438C-91B7-0813839655DC}" type="presOf" srcId="{D644ADD1-1F71-421C-B51B-544164360E62}" destId="{AD68CC31-2439-4D55-823B-009ACB99B1EB}" srcOrd="0" destOrd="0" presId="urn:microsoft.com/office/officeart/2018/2/layout/IconCircleList"/>
    <dgm:cxn modelId="{2C718F8C-8249-4261-95EA-7DA9E380248D}" srcId="{5CE5D125-A4DA-4D45-89A7-F0B26DBABF5D}" destId="{2E369230-2425-49C3-BC23-F023FC9B395B}" srcOrd="5" destOrd="0" parTransId="{CD1034A0-F1C5-488A-A519-F77AD52C49B0}" sibTransId="{BC1BC716-9920-44ED-A163-152BE23555A0}"/>
    <dgm:cxn modelId="{B5F9F693-E9D4-4E32-8923-E4A80EE098FB}" srcId="{5CE5D125-A4DA-4D45-89A7-F0B26DBABF5D}" destId="{5DE82F73-CD60-4EBC-BF8F-2A9343CBA04B}" srcOrd="3" destOrd="0" parTransId="{085A4D1E-A657-4D0B-91D4-83E4B08F82F6}" sibTransId="{2ADBB992-56EA-4829-8FC9-36B5234520F8}"/>
    <dgm:cxn modelId="{8FFCFC9D-F13A-4FF8-BE1C-3370D2FE119C}" type="presOf" srcId="{2E369230-2425-49C3-BC23-F023FC9B395B}" destId="{3F34533A-D2D9-4887-A0A2-01EC2741EB72}" srcOrd="0" destOrd="0" presId="urn:microsoft.com/office/officeart/2018/2/layout/IconCircleList"/>
    <dgm:cxn modelId="{4CBB97B0-FCC8-46F4-A18A-D7705556FBFE}" type="presOf" srcId="{E0267A5B-7A29-4E8B-878E-4182703FE265}" destId="{452CB965-F136-4A5D-A62A-16FAF0A8DC57}" srcOrd="0" destOrd="0" presId="urn:microsoft.com/office/officeart/2018/2/layout/IconCircleList"/>
    <dgm:cxn modelId="{759C8BB4-1D09-4791-BC64-0D26640088AC}" srcId="{5CE5D125-A4DA-4D45-89A7-F0B26DBABF5D}" destId="{0AA0117C-FA1D-489C-B371-3E8EE5D8B2F7}" srcOrd="1" destOrd="0" parTransId="{60A42BB5-9A55-4998-9B7C-5CF9914BA776}" sibTransId="{A0EC5F15-13CC-48F1-A891-4FF1299847CF}"/>
    <dgm:cxn modelId="{5FFF22BF-93E6-4604-8F47-CAC49D4C98DD}" type="presOf" srcId="{9221EF9F-086F-41DD-9A1F-F4AF5CB2B597}" destId="{E3F2D10E-1E54-4A13-BF2B-8734524E6025}" srcOrd="0" destOrd="0" presId="urn:microsoft.com/office/officeart/2018/2/layout/IconCircleList"/>
    <dgm:cxn modelId="{6143D7C3-2376-4812-9580-186380C7912F}" srcId="{5CE5D125-A4DA-4D45-89A7-F0B26DBABF5D}" destId="{1F335144-738C-451B-A880-3A5915063B13}" srcOrd="4" destOrd="0" parTransId="{BD287334-6D1E-4434-980F-0EF410E46F8F}" sibTransId="{A282B78B-665B-44C4-B105-6990BD223E8D}"/>
    <dgm:cxn modelId="{D63CDCD7-5A88-4670-82D6-B629B5A9A0BF}" type="presOf" srcId="{A0EC5F15-13CC-48F1-A891-4FF1299847CF}" destId="{7E424546-5221-4FEB-85C7-3BA9E0935D31}" srcOrd="0" destOrd="0" presId="urn:microsoft.com/office/officeart/2018/2/layout/IconCircleList"/>
    <dgm:cxn modelId="{8E1953E5-96A0-45A0-8CDB-9F9B33ABAC9C}" type="presOf" srcId="{BC1BC716-9920-44ED-A163-152BE23555A0}" destId="{A607BD04-14FC-4532-B7BF-0F9CA6D7D58C}" srcOrd="0" destOrd="0" presId="urn:microsoft.com/office/officeart/2018/2/layout/IconCircleList"/>
    <dgm:cxn modelId="{2F963FE8-67CD-4188-B316-FBB7F9D05F75}" type="presOf" srcId="{A282B78B-665B-44C4-B105-6990BD223E8D}" destId="{69C66B88-7709-420B-A2EC-EE88F08BA407}" srcOrd="0" destOrd="0" presId="urn:microsoft.com/office/officeart/2018/2/layout/IconCircleList"/>
    <dgm:cxn modelId="{AD13C8F6-A87B-42A9-AC82-7E034027E9C6}" type="presOf" srcId="{5CE5D125-A4DA-4D45-89A7-F0B26DBABF5D}" destId="{4C7243E9-896F-462A-9DD0-BCEC71461487}" srcOrd="0" destOrd="0" presId="urn:microsoft.com/office/officeart/2018/2/layout/IconCircleList"/>
    <dgm:cxn modelId="{956FF61D-3623-43CC-9812-28A35A2C98BE}" type="presParOf" srcId="{4C7243E9-896F-462A-9DD0-BCEC71461487}" destId="{A6946E33-57F0-4472-A75E-0D86A5C384F0}" srcOrd="0" destOrd="0" presId="urn:microsoft.com/office/officeart/2018/2/layout/IconCircleList"/>
    <dgm:cxn modelId="{0F61645C-7A7D-47C0-ABF3-616DB56D00D8}" type="presParOf" srcId="{A6946E33-57F0-4472-A75E-0D86A5C384F0}" destId="{A4329DC5-8D75-426C-BAD8-BA70338A6E2F}" srcOrd="0" destOrd="0" presId="urn:microsoft.com/office/officeart/2018/2/layout/IconCircleList"/>
    <dgm:cxn modelId="{1F288B30-9C6B-4951-9071-37B5F4812CE8}" type="presParOf" srcId="{A4329DC5-8D75-426C-BAD8-BA70338A6E2F}" destId="{5ECED935-AB06-4D50-BE45-AD8A02BAAB81}" srcOrd="0" destOrd="0" presId="urn:microsoft.com/office/officeart/2018/2/layout/IconCircleList"/>
    <dgm:cxn modelId="{DE21E88A-ED25-430A-8EF6-48C859D3CC21}" type="presParOf" srcId="{A4329DC5-8D75-426C-BAD8-BA70338A6E2F}" destId="{1CDA6EF4-13BF-43C8-B8B1-E0927B65AF42}" srcOrd="1" destOrd="0" presId="urn:microsoft.com/office/officeart/2018/2/layout/IconCircleList"/>
    <dgm:cxn modelId="{740AEBBF-6BC8-4BBC-93EF-EDF65C8FF416}" type="presParOf" srcId="{A4329DC5-8D75-426C-BAD8-BA70338A6E2F}" destId="{A5378E42-8213-44FA-9790-4F87859D4041}" srcOrd="2" destOrd="0" presId="urn:microsoft.com/office/officeart/2018/2/layout/IconCircleList"/>
    <dgm:cxn modelId="{CA6635A9-E3FC-4C52-B906-F31135A1E8AC}" type="presParOf" srcId="{A4329DC5-8D75-426C-BAD8-BA70338A6E2F}" destId="{7E85C64F-EFCF-451B-B8B3-D3368A34F986}" srcOrd="3" destOrd="0" presId="urn:microsoft.com/office/officeart/2018/2/layout/IconCircleList"/>
    <dgm:cxn modelId="{33900DAF-3B4E-4B6F-9D05-2B835C7E039F}" type="presParOf" srcId="{A6946E33-57F0-4472-A75E-0D86A5C384F0}" destId="{24D571AE-8800-4D98-A237-3AC52B5A77B1}" srcOrd="1" destOrd="0" presId="urn:microsoft.com/office/officeart/2018/2/layout/IconCircleList"/>
    <dgm:cxn modelId="{9C85070F-A615-4E1D-BDDD-97655475A9BF}" type="presParOf" srcId="{A6946E33-57F0-4472-A75E-0D86A5C384F0}" destId="{A3F83854-C3BE-4E33-9148-994C332B39F0}" srcOrd="2" destOrd="0" presId="urn:microsoft.com/office/officeart/2018/2/layout/IconCircleList"/>
    <dgm:cxn modelId="{9B33B7BA-922C-4D96-BA73-2E5A9F79129C}" type="presParOf" srcId="{A3F83854-C3BE-4E33-9148-994C332B39F0}" destId="{0905605B-0703-4B6B-83D2-CA3FAF9D9648}" srcOrd="0" destOrd="0" presId="urn:microsoft.com/office/officeart/2018/2/layout/IconCircleList"/>
    <dgm:cxn modelId="{FAE88859-80A0-44BB-87F1-F73174A2A761}" type="presParOf" srcId="{A3F83854-C3BE-4E33-9148-994C332B39F0}" destId="{51E2E995-8F67-4C23-B8E0-00B552EB046C}" srcOrd="1" destOrd="0" presId="urn:microsoft.com/office/officeart/2018/2/layout/IconCircleList"/>
    <dgm:cxn modelId="{1BF660E9-F1BB-4FBC-9E68-0BE3F44CAE4D}" type="presParOf" srcId="{A3F83854-C3BE-4E33-9148-994C332B39F0}" destId="{17703B49-8CB8-44C0-BE9A-C36EE27C9B90}" srcOrd="2" destOrd="0" presId="urn:microsoft.com/office/officeart/2018/2/layout/IconCircleList"/>
    <dgm:cxn modelId="{644432D6-13B1-4D38-B21C-ED65B8110558}" type="presParOf" srcId="{A3F83854-C3BE-4E33-9148-994C332B39F0}" destId="{D210AB8E-19C7-4B5D-895C-9C28B424E6F6}" srcOrd="3" destOrd="0" presId="urn:microsoft.com/office/officeart/2018/2/layout/IconCircleList"/>
    <dgm:cxn modelId="{6C95CC81-E75D-469F-8CC4-C8D1973C0389}" type="presParOf" srcId="{A6946E33-57F0-4472-A75E-0D86A5C384F0}" destId="{7E424546-5221-4FEB-85C7-3BA9E0935D31}" srcOrd="3" destOrd="0" presId="urn:microsoft.com/office/officeart/2018/2/layout/IconCircleList"/>
    <dgm:cxn modelId="{7B8653FA-97CA-4189-A649-ACFCE956FF9A}" type="presParOf" srcId="{A6946E33-57F0-4472-A75E-0D86A5C384F0}" destId="{F0ED5B68-06EF-4324-8A24-CE62664538EC}" srcOrd="4" destOrd="0" presId="urn:microsoft.com/office/officeart/2018/2/layout/IconCircleList"/>
    <dgm:cxn modelId="{A366F52C-2241-4ED3-8F7F-5F34856F5D11}" type="presParOf" srcId="{F0ED5B68-06EF-4324-8A24-CE62664538EC}" destId="{1491694F-FE82-4ED7-9E2E-41EE5DBCBFA5}" srcOrd="0" destOrd="0" presId="urn:microsoft.com/office/officeart/2018/2/layout/IconCircleList"/>
    <dgm:cxn modelId="{9418E527-F119-4844-B001-6CB38BEF8F33}" type="presParOf" srcId="{F0ED5B68-06EF-4324-8A24-CE62664538EC}" destId="{517CAB27-E1E9-4C94-B7F0-A8ED6A4DA830}" srcOrd="1" destOrd="0" presId="urn:microsoft.com/office/officeart/2018/2/layout/IconCircleList"/>
    <dgm:cxn modelId="{5FE12E3A-D07C-4F7C-96E4-BDCADD6133C5}" type="presParOf" srcId="{F0ED5B68-06EF-4324-8A24-CE62664538EC}" destId="{C1C95C00-B746-4D7E-BEA9-3909027EA043}" srcOrd="2" destOrd="0" presId="urn:microsoft.com/office/officeart/2018/2/layout/IconCircleList"/>
    <dgm:cxn modelId="{36957622-311B-4E8B-AC18-3DBA84D06916}" type="presParOf" srcId="{F0ED5B68-06EF-4324-8A24-CE62664538EC}" destId="{E3F2D10E-1E54-4A13-BF2B-8734524E6025}" srcOrd="3" destOrd="0" presId="urn:microsoft.com/office/officeart/2018/2/layout/IconCircleList"/>
    <dgm:cxn modelId="{BCF32177-19CE-487B-88C5-037EC1F74A84}" type="presParOf" srcId="{A6946E33-57F0-4472-A75E-0D86A5C384F0}" destId="{AD68CC31-2439-4D55-823B-009ACB99B1EB}" srcOrd="5" destOrd="0" presId="urn:microsoft.com/office/officeart/2018/2/layout/IconCircleList"/>
    <dgm:cxn modelId="{7C308D7B-A2CA-42CE-8347-F3F6E560511F}" type="presParOf" srcId="{A6946E33-57F0-4472-A75E-0D86A5C384F0}" destId="{EAAD628F-E6DB-4F87-9E82-236715B4793B}" srcOrd="6" destOrd="0" presId="urn:microsoft.com/office/officeart/2018/2/layout/IconCircleList"/>
    <dgm:cxn modelId="{B274C511-1C88-4828-9521-CA5195FC5774}" type="presParOf" srcId="{EAAD628F-E6DB-4F87-9E82-236715B4793B}" destId="{BD784B8F-F692-4F27-BA8B-1CD622C85958}" srcOrd="0" destOrd="0" presId="urn:microsoft.com/office/officeart/2018/2/layout/IconCircleList"/>
    <dgm:cxn modelId="{4D0608B9-729A-40C9-9025-9BF4AB0D294F}" type="presParOf" srcId="{EAAD628F-E6DB-4F87-9E82-236715B4793B}" destId="{BB89340B-1597-4880-B986-DF7E2C6D36E0}" srcOrd="1" destOrd="0" presId="urn:microsoft.com/office/officeart/2018/2/layout/IconCircleList"/>
    <dgm:cxn modelId="{776B1C75-C73E-4AB5-85DF-F152DA2658ED}" type="presParOf" srcId="{EAAD628F-E6DB-4F87-9E82-236715B4793B}" destId="{3F9D7A09-4010-41FF-BE03-1E476D7161A4}" srcOrd="2" destOrd="0" presId="urn:microsoft.com/office/officeart/2018/2/layout/IconCircleList"/>
    <dgm:cxn modelId="{1B2019CD-690B-425F-BED7-52A7F910282E}" type="presParOf" srcId="{EAAD628F-E6DB-4F87-9E82-236715B4793B}" destId="{CAA581C5-39E0-4574-863D-399C00DC87CD}" srcOrd="3" destOrd="0" presId="urn:microsoft.com/office/officeart/2018/2/layout/IconCircleList"/>
    <dgm:cxn modelId="{11AC056A-715D-4CED-BFB4-537BCB051DAB}" type="presParOf" srcId="{A6946E33-57F0-4472-A75E-0D86A5C384F0}" destId="{3DAED61E-9C74-4D83-A554-81DA490261C1}" srcOrd="7" destOrd="0" presId="urn:microsoft.com/office/officeart/2018/2/layout/IconCircleList"/>
    <dgm:cxn modelId="{B45A8942-C393-434A-AC36-8BD7DE6102A0}" type="presParOf" srcId="{A6946E33-57F0-4472-A75E-0D86A5C384F0}" destId="{A2A57CA0-3A48-4C48-BD8D-7D3593A16124}" srcOrd="8" destOrd="0" presId="urn:microsoft.com/office/officeart/2018/2/layout/IconCircleList"/>
    <dgm:cxn modelId="{BDD4265A-8BF4-4E1D-B8A0-9E613E7B9075}" type="presParOf" srcId="{A2A57CA0-3A48-4C48-BD8D-7D3593A16124}" destId="{283B0321-4EB7-40E2-9E18-39515992F305}" srcOrd="0" destOrd="0" presId="urn:microsoft.com/office/officeart/2018/2/layout/IconCircleList"/>
    <dgm:cxn modelId="{5A439723-C9C3-4329-94DE-16F4345C0D7C}" type="presParOf" srcId="{A2A57CA0-3A48-4C48-BD8D-7D3593A16124}" destId="{56E1361A-5D7F-4B4E-9ED5-3B3288F42FEF}" srcOrd="1" destOrd="0" presId="urn:microsoft.com/office/officeart/2018/2/layout/IconCircleList"/>
    <dgm:cxn modelId="{8430DD8C-3FA8-470A-815F-3CC69D97274F}" type="presParOf" srcId="{A2A57CA0-3A48-4C48-BD8D-7D3593A16124}" destId="{6A938E68-4B6B-453A-B238-D2EF347CE1CA}" srcOrd="2" destOrd="0" presId="urn:microsoft.com/office/officeart/2018/2/layout/IconCircleList"/>
    <dgm:cxn modelId="{800FDEAD-49A8-4E99-856A-5DFABE5BF26D}" type="presParOf" srcId="{A2A57CA0-3A48-4C48-BD8D-7D3593A16124}" destId="{2D186282-A14F-41C8-A0B5-98B0FCD2CE4D}" srcOrd="3" destOrd="0" presId="urn:microsoft.com/office/officeart/2018/2/layout/IconCircleList"/>
    <dgm:cxn modelId="{531A7A04-B2F9-4AA5-A4C4-B6E6ABA40C56}" type="presParOf" srcId="{A6946E33-57F0-4472-A75E-0D86A5C384F0}" destId="{69C66B88-7709-420B-A2EC-EE88F08BA407}" srcOrd="9" destOrd="0" presId="urn:microsoft.com/office/officeart/2018/2/layout/IconCircleList"/>
    <dgm:cxn modelId="{6DC7D8CC-763E-48F9-ADA9-46E093DEB62D}" type="presParOf" srcId="{A6946E33-57F0-4472-A75E-0D86A5C384F0}" destId="{7FE4D01F-3FC8-4525-B8D8-253DAE1287FB}" srcOrd="10" destOrd="0" presId="urn:microsoft.com/office/officeart/2018/2/layout/IconCircleList"/>
    <dgm:cxn modelId="{5F1B65FA-BBB7-4188-A163-514A3D152575}" type="presParOf" srcId="{7FE4D01F-3FC8-4525-B8D8-253DAE1287FB}" destId="{00E8C867-BD87-49F7-9477-5646E7AC85F2}" srcOrd="0" destOrd="0" presId="urn:microsoft.com/office/officeart/2018/2/layout/IconCircleList"/>
    <dgm:cxn modelId="{0613F4A1-45EF-459E-B3DA-F7C6C53B4380}" type="presParOf" srcId="{7FE4D01F-3FC8-4525-B8D8-253DAE1287FB}" destId="{0B0E51AF-790A-4992-B99A-73A9FA8857A3}" srcOrd="1" destOrd="0" presId="urn:microsoft.com/office/officeart/2018/2/layout/IconCircleList"/>
    <dgm:cxn modelId="{E67C1DEB-9ED8-4D4B-9A8B-575452CE4AD0}" type="presParOf" srcId="{7FE4D01F-3FC8-4525-B8D8-253DAE1287FB}" destId="{B385EF10-EFAA-4C24-941D-647565D89523}" srcOrd="2" destOrd="0" presId="urn:microsoft.com/office/officeart/2018/2/layout/IconCircleList"/>
    <dgm:cxn modelId="{9EEC996C-0912-49A2-BC7F-A6237DFD5D3B}" type="presParOf" srcId="{7FE4D01F-3FC8-4525-B8D8-253DAE1287FB}" destId="{3F34533A-D2D9-4887-A0A2-01EC2741EB72}" srcOrd="3" destOrd="0" presId="urn:microsoft.com/office/officeart/2018/2/layout/IconCircleList"/>
    <dgm:cxn modelId="{E4E6453C-B76B-4CDD-84D0-450229126B70}" type="presParOf" srcId="{A6946E33-57F0-4472-A75E-0D86A5C384F0}" destId="{A607BD04-14FC-4532-B7BF-0F9CA6D7D58C}" srcOrd="11" destOrd="0" presId="urn:microsoft.com/office/officeart/2018/2/layout/IconCircleList"/>
    <dgm:cxn modelId="{BAF6A759-7A2C-4325-B9A5-1B2B5BDD86B8}" type="presParOf" srcId="{A6946E33-57F0-4472-A75E-0D86A5C384F0}" destId="{6BA9BC52-654C-46F3-9434-6793B327278D}" srcOrd="12" destOrd="0" presId="urn:microsoft.com/office/officeart/2018/2/layout/IconCircleList"/>
    <dgm:cxn modelId="{465BD959-A1BB-426A-9BA0-1E7CA354F952}" type="presParOf" srcId="{6BA9BC52-654C-46F3-9434-6793B327278D}" destId="{936BB589-8BAF-46E0-B4DB-965DD3437199}" srcOrd="0" destOrd="0" presId="urn:microsoft.com/office/officeart/2018/2/layout/IconCircleList"/>
    <dgm:cxn modelId="{019B9BD2-EA72-4BC1-8BD1-0D3D0531B7F5}" type="presParOf" srcId="{6BA9BC52-654C-46F3-9434-6793B327278D}" destId="{6F21789E-FE5D-408E-817C-B7510FA7A74D}" srcOrd="1" destOrd="0" presId="urn:microsoft.com/office/officeart/2018/2/layout/IconCircleList"/>
    <dgm:cxn modelId="{4F057A3B-6316-4EF3-BBF1-1CDE4014EA99}" type="presParOf" srcId="{6BA9BC52-654C-46F3-9434-6793B327278D}" destId="{E511D754-0414-450C-A0AA-14C8F8934438}" srcOrd="2" destOrd="0" presId="urn:microsoft.com/office/officeart/2018/2/layout/IconCircleList"/>
    <dgm:cxn modelId="{D0C9EA86-E213-4F71-9DC4-6E1509505C83}" type="presParOf" srcId="{6BA9BC52-654C-46F3-9434-6793B327278D}" destId="{452CB965-F136-4A5D-A62A-16FAF0A8DC57}"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9B8AB40-6209-4C58-8745-4E1D25850C08}"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A40EA9CA-CC6F-4DB6-94A8-F6D633F09FDB}">
      <dgm:prSet/>
      <dgm:spPr/>
      <dgm:t>
        <a:bodyPr/>
        <a:lstStyle/>
        <a:p>
          <a:pPr>
            <a:lnSpc>
              <a:spcPct val="100000"/>
            </a:lnSpc>
          </a:pPr>
          <a:r>
            <a:rPr lang="en-GB" b="0" i="0"/>
            <a:t>A </a:t>
          </a:r>
          <a:r>
            <a:rPr lang="en-GB" b="1" i="0"/>
            <a:t>wish-list</a:t>
          </a:r>
          <a:r>
            <a:rPr lang="en-GB" b="0" i="0"/>
            <a:t> where the user can add the products that they are planning to buy in future</a:t>
          </a:r>
          <a:endParaRPr lang="en-US"/>
        </a:p>
      </dgm:t>
    </dgm:pt>
    <dgm:pt modelId="{D789D345-C31C-46E1-AA4F-F252FA8443FA}" type="parTrans" cxnId="{1CF1E48B-EF0B-4DC0-82A4-AD2B127B670E}">
      <dgm:prSet/>
      <dgm:spPr/>
      <dgm:t>
        <a:bodyPr/>
        <a:lstStyle/>
        <a:p>
          <a:endParaRPr lang="en-US"/>
        </a:p>
      </dgm:t>
    </dgm:pt>
    <dgm:pt modelId="{F1D5D9D2-4861-4405-98AB-56DA609F5F39}" type="sibTrans" cxnId="{1CF1E48B-EF0B-4DC0-82A4-AD2B127B670E}">
      <dgm:prSet/>
      <dgm:spPr/>
      <dgm:t>
        <a:bodyPr/>
        <a:lstStyle/>
        <a:p>
          <a:endParaRPr lang="en-US"/>
        </a:p>
      </dgm:t>
    </dgm:pt>
    <dgm:pt modelId="{7F5E93C5-F1CE-4E61-B4DC-F2F6BF728D98}">
      <dgm:prSet/>
      <dgm:spPr/>
      <dgm:t>
        <a:bodyPr/>
        <a:lstStyle/>
        <a:p>
          <a:pPr>
            <a:lnSpc>
              <a:spcPct val="100000"/>
            </a:lnSpc>
          </a:pPr>
          <a:r>
            <a:rPr lang="en-GB" b="0" i="0"/>
            <a:t>A </a:t>
          </a:r>
          <a:r>
            <a:rPr lang="en-GB" b="1" i="0"/>
            <a:t>Similar products you may be interested in </a:t>
          </a:r>
          <a:r>
            <a:rPr lang="en-GB" b="0" i="0"/>
            <a:t>site where the user can see some items with same category or price range.</a:t>
          </a:r>
          <a:endParaRPr lang="en-US"/>
        </a:p>
      </dgm:t>
    </dgm:pt>
    <dgm:pt modelId="{88D1080E-E93B-4BBE-9FE9-9B5537E748A7}" type="parTrans" cxnId="{4863A9F9-40E2-4C8F-B027-BE9D11B7A559}">
      <dgm:prSet/>
      <dgm:spPr/>
      <dgm:t>
        <a:bodyPr/>
        <a:lstStyle/>
        <a:p>
          <a:endParaRPr lang="en-US"/>
        </a:p>
      </dgm:t>
    </dgm:pt>
    <dgm:pt modelId="{FFC3E8F5-202E-4787-9F70-D4411B4EA6F1}" type="sibTrans" cxnId="{4863A9F9-40E2-4C8F-B027-BE9D11B7A559}">
      <dgm:prSet/>
      <dgm:spPr/>
      <dgm:t>
        <a:bodyPr/>
        <a:lstStyle/>
        <a:p>
          <a:endParaRPr lang="en-US"/>
        </a:p>
      </dgm:t>
    </dgm:pt>
    <dgm:pt modelId="{0471413D-8429-48E9-AE9E-AC2C0711CAE8}">
      <dgm:prSet/>
      <dgm:spPr/>
      <dgm:t>
        <a:bodyPr/>
        <a:lstStyle/>
        <a:p>
          <a:pPr>
            <a:lnSpc>
              <a:spcPct val="100000"/>
            </a:lnSpc>
          </a:pPr>
          <a:r>
            <a:rPr lang="en-GB" b="0" i="0"/>
            <a:t>A </a:t>
          </a:r>
          <a:r>
            <a:rPr lang="en-GB" b="1" i="0"/>
            <a:t>Rate the seller</a:t>
          </a:r>
          <a:r>
            <a:rPr lang="en-GB" b="0" i="0"/>
            <a:t> feature which will allow the buyer to rate the seller so that other customer can trust the seller</a:t>
          </a:r>
          <a:endParaRPr lang="en-US"/>
        </a:p>
      </dgm:t>
    </dgm:pt>
    <dgm:pt modelId="{C55F6CEA-1A77-460B-9C0B-523B5B7034B5}" type="parTrans" cxnId="{CE5D6E52-E32E-4EEA-A45A-D90A0C32BF05}">
      <dgm:prSet/>
      <dgm:spPr/>
      <dgm:t>
        <a:bodyPr/>
        <a:lstStyle/>
        <a:p>
          <a:endParaRPr lang="en-US"/>
        </a:p>
      </dgm:t>
    </dgm:pt>
    <dgm:pt modelId="{69F5B8DB-1DD7-405C-AC77-BD681BAE9EA7}" type="sibTrans" cxnId="{CE5D6E52-E32E-4EEA-A45A-D90A0C32BF05}">
      <dgm:prSet/>
      <dgm:spPr/>
      <dgm:t>
        <a:bodyPr/>
        <a:lstStyle/>
        <a:p>
          <a:endParaRPr lang="en-US"/>
        </a:p>
      </dgm:t>
    </dgm:pt>
    <dgm:pt modelId="{39F1B547-4E65-4E80-A67A-1C2E4CECCC5A}">
      <dgm:prSet/>
      <dgm:spPr/>
      <dgm:t>
        <a:bodyPr/>
        <a:lstStyle/>
        <a:p>
          <a:pPr>
            <a:lnSpc>
              <a:spcPct val="100000"/>
            </a:lnSpc>
          </a:pPr>
          <a:r>
            <a:rPr lang="en-GB"/>
            <a:t>Sustainable products and eco-friendly filter</a:t>
          </a:r>
          <a:endParaRPr lang="en-US"/>
        </a:p>
      </dgm:t>
    </dgm:pt>
    <dgm:pt modelId="{580FFE06-21B5-43CA-95B7-EE55AFFA3DAE}" type="parTrans" cxnId="{E9E3AD93-AF6A-4588-AFED-E80EEA6A1F36}">
      <dgm:prSet/>
      <dgm:spPr/>
      <dgm:t>
        <a:bodyPr/>
        <a:lstStyle/>
        <a:p>
          <a:endParaRPr lang="en-US"/>
        </a:p>
      </dgm:t>
    </dgm:pt>
    <dgm:pt modelId="{ECC20594-9DE9-4F3E-BF3A-A195B886E4B9}" type="sibTrans" cxnId="{E9E3AD93-AF6A-4588-AFED-E80EEA6A1F36}">
      <dgm:prSet/>
      <dgm:spPr/>
      <dgm:t>
        <a:bodyPr/>
        <a:lstStyle/>
        <a:p>
          <a:endParaRPr lang="en-US"/>
        </a:p>
      </dgm:t>
    </dgm:pt>
    <dgm:pt modelId="{6FE9361B-BC47-4962-87EB-6E7219EA3350}" type="pres">
      <dgm:prSet presAssocID="{B9B8AB40-6209-4C58-8745-4E1D25850C08}" presName="root" presStyleCnt="0">
        <dgm:presLayoutVars>
          <dgm:dir/>
          <dgm:resizeHandles val="exact"/>
        </dgm:presLayoutVars>
      </dgm:prSet>
      <dgm:spPr/>
    </dgm:pt>
    <dgm:pt modelId="{7DE547DF-30FC-4C7C-BFC8-2684653D7842}" type="pres">
      <dgm:prSet presAssocID="{A40EA9CA-CC6F-4DB6-94A8-F6D633F09FDB}" presName="compNode" presStyleCnt="0"/>
      <dgm:spPr/>
    </dgm:pt>
    <dgm:pt modelId="{98076420-90AD-45A5-A282-828E6FD6AE9F}" type="pres">
      <dgm:prSet presAssocID="{A40EA9CA-CC6F-4DB6-94A8-F6D633F09FDB}" presName="bgRect" presStyleLbl="bgShp" presStyleIdx="0" presStyleCnt="4"/>
      <dgm:spPr/>
    </dgm:pt>
    <dgm:pt modelId="{8996C10B-B0A6-4327-A3B3-A37916E2F049}" type="pres">
      <dgm:prSet presAssocID="{A40EA9CA-CC6F-4DB6-94A8-F6D633F09FD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Kiosk"/>
        </a:ext>
      </dgm:extLst>
    </dgm:pt>
    <dgm:pt modelId="{04CB8190-94B5-45CC-B7DB-FC53048E7EFE}" type="pres">
      <dgm:prSet presAssocID="{A40EA9CA-CC6F-4DB6-94A8-F6D633F09FDB}" presName="spaceRect" presStyleCnt="0"/>
      <dgm:spPr/>
    </dgm:pt>
    <dgm:pt modelId="{CC58F014-A0DD-4B71-9E33-039D4DE6B047}" type="pres">
      <dgm:prSet presAssocID="{A40EA9CA-CC6F-4DB6-94A8-F6D633F09FDB}" presName="parTx" presStyleLbl="revTx" presStyleIdx="0" presStyleCnt="4">
        <dgm:presLayoutVars>
          <dgm:chMax val="0"/>
          <dgm:chPref val="0"/>
        </dgm:presLayoutVars>
      </dgm:prSet>
      <dgm:spPr/>
    </dgm:pt>
    <dgm:pt modelId="{88A65261-4F60-45FF-90A7-8EC994793C73}" type="pres">
      <dgm:prSet presAssocID="{F1D5D9D2-4861-4405-98AB-56DA609F5F39}" presName="sibTrans" presStyleCnt="0"/>
      <dgm:spPr/>
    </dgm:pt>
    <dgm:pt modelId="{3C643425-7CD4-4E13-8219-413DEE82FCA2}" type="pres">
      <dgm:prSet presAssocID="{7F5E93C5-F1CE-4E61-B4DC-F2F6BF728D98}" presName="compNode" presStyleCnt="0"/>
      <dgm:spPr/>
    </dgm:pt>
    <dgm:pt modelId="{81D3D3D4-86BA-4753-81D5-445D22458B94}" type="pres">
      <dgm:prSet presAssocID="{7F5E93C5-F1CE-4E61-B4DC-F2F6BF728D98}" presName="bgRect" presStyleLbl="bgShp" presStyleIdx="1" presStyleCnt="4"/>
      <dgm:spPr/>
    </dgm:pt>
    <dgm:pt modelId="{8A1F8310-87B9-4E97-AAB1-717324F49A37}" type="pres">
      <dgm:prSet presAssocID="{7F5E93C5-F1CE-4E61-B4DC-F2F6BF728D9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abel"/>
        </a:ext>
      </dgm:extLst>
    </dgm:pt>
    <dgm:pt modelId="{DC66D2A1-C26B-44B7-93C8-EFA4CF02BFEC}" type="pres">
      <dgm:prSet presAssocID="{7F5E93C5-F1CE-4E61-B4DC-F2F6BF728D98}" presName="spaceRect" presStyleCnt="0"/>
      <dgm:spPr/>
    </dgm:pt>
    <dgm:pt modelId="{53039725-F2C9-49E3-91FD-46FBEEA97638}" type="pres">
      <dgm:prSet presAssocID="{7F5E93C5-F1CE-4E61-B4DC-F2F6BF728D98}" presName="parTx" presStyleLbl="revTx" presStyleIdx="1" presStyleCnt="4">
        <dgm:presLayoutVars>
          <dgm:chMax val="0"/>
          <dgm:chPref val="0"/>
        </dgm:presLayoutVars>
      </dgm:prSet>
      <dgm:spPr/>
    </dgm:pt>
    <dgm:pt modelId="{A668ADE7-ED2D-41CA-BDCD-6771A80C70EB}" type="pres">
      <dgm:prSet presAssocID="{FFC3E8F5-202E-4787-9F70-D4411B4EA6F1}" presName="sibTrans" presStyleCnt="0"/>
      <dgm:spPr/>
    </dgm:pt>
    <dgm:pt modelId="{5F06AC1A-D1C3-42F0-AA6D-8BD83693281F}" type="pres">
      <dgm:prSet presAssocID="{0471413D-8429-48E9-AE9E-AC2C0711CAE8}" presName="compNode" presStyleCnt="0"/>
      <dgm:spPr/>
    </dgm:pt>
    <dgm:pt modelId="{C4CEADCC-C44E-4526-8847-FEFC5667112D}" type="pres">
      <dgm:prSet presAssocID="{0471413D-8429-48E9-AE9E-AC2C0711CAE8}" presName="bgRect" presStyleLbl="bgShp" presStyleIdx="2" presStyleCnt="4"/>
      <dgm:spPr/>
    </dgm:pt>
    <dgm:pt modelId="{1D8BB3DF-94E1-4BCD-AC40-8EA8B7142324}" type="pres">
      <dgm:prSet presAssocID="{0471413D-8429-48E9-AE9E-AC2C0711CAE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llar"/>
        </a:ext>
      </dgm:extLst>
    </dgm:pt>
    <dgm:pt modelId="{86AB03BD-89B4-4227-9D92-38E4261ADFA6}" type="pres">
      <dgm:prSet presAssocID="{0471413D-8429-48E9-AE9E-AC2C0711CAE8}" presName="spaceRect" presStyleCnt="0"/>
      <dgm:spPr/>
    </dgm:pt>
    <dgm:pt modelId="{30886845-B5C3-48D2-AF4B-4CA9FB7EC7FD}" type="pres">
      <dgm:prSet presAssocID="{0471413D-8429-48E9-AE9E-AC2C0711CAE8}" presName="parTx" presStyleLbl="revTx" presStyleIdx="2" presStyleCnt="4">
        <dgm:presLayoutVars>
          <dgm:chMax val="0"/>
          <dgm:chPref val="0"/>
        </dgm:presLayoutVars>
      </dgm:prSet>
      <dgm:spPr/>
    </dgm:pt>
    <dgm:pt modelId="{5B853600-3DFE-453A-8A5D-D5544AB20B99}" type="pres">
      <dgm:prSet presAssocID="{69F5B8DB-1DD7-405C-AC77-BD681BAE9EA7}" presName="sibTrans" presStyleCnt="0"/>
      <dgm:spPr/>
    </dgm:pt>
    <dgm:pt modelId="{2E6E7B08-EA1B-4B24-93EE-7AFAEA15306C}" type="pres">
      <dgm:prSet presAssocID="{39F1B547-4E65-4E80-A67A-1C2E4CECCC5A}" presName="compNode" presStyleCnt="0"/>
      <dgm:spPr/>
    </dgm:pt>
    <dgm:pt modelId="{6351BC7B-5351-4D44-936F-802078675ADF}" type="pres">
      <dgm:prSet presAssocID="{39F1B547-4E65-4E80-A67A-1C2E4CECCC5A}" presName="bgRect" presStyleLbl="bgShp" presStyleIdx="3" presStyleCnt="4"/>
      <dgm:spPr/>
    </dgm:pt>
    <dgm:pt modelId="{BD5ED079-5835-4AA5-BB3C-65192AF1C7C2}" type="pres">
      <dgm:prSet presAssocID="{39F1B547-4E65-4E80-A67A-1C2E4CECCC5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ecycle Sign"/>
        </a:ext>
      </dgm:extLst>
    </dgm:pt>
    <dgm:pt modelId="{5FFEFD65-C782-44C5-852A-68C11CF7D198}" type="pres">
      <dgm:prSet presAssocID="{39F1B547-4E65-4E80-A67A-1C2E4CECCC5A}" presName="spaceRect" presStyleCnt="0"/>
      <dgm:spPr/>
    </dgm:pt>
    <dgm:pt modelId="{6D75A4B8-0D32-4CCB-8269-FA64EBF948C0}" type="pres">
      <dgm:prSet presAssocID="{39F1B547-4E65-4E80-A67A-1C2E4CECCC5A}" presName="parTx" presStyleLbl="revTx" presStyleIdx="3" presStyleCnt="4">
        <dgm:presLayoutVars>
          <dgm:chMax val="0"/>
          <dgm:chPref val="0"/>
        </dgm:presLayoutVars>
      </dgm:prSet>
      <dgm:spPr/>
    </dgm:pt>
  </dgm:ptLst>
  <dgm:cxnLst>
    <dgm:cxn modelId="{1943B125-E65A-4C0C-87D4-D5AD985BD64B}" type="presOf" srcId="{B9B8AB40-6209-4C58-8745-4E1D25850C08}" destId="{6FE9361B-BC47-4962-87EB-6E7219EA3350}" srcOrd="0" destOrd="0" presId="urn:microsoft.com/office/officeart/2018/2/layout/IconVerticalSolidList"/>
    <dgm:cxn modelId="{D73B0B41-F25A-46EB-B3B5-1977B5630389}" type="presOf" srcId="{39F1B547-4E65-4E80-A67A-1C2E4CECCC5A}" destId="{6D75A4B8-0D32-4CCB-8269-FA64EBF948C0}" srcOrd="0" destOrd="0" presId="urn:microsoft.com/office/officeart/2018/2/layout/IconVerticalSolidList"/>
    <dgm:cxn modelId="{CE5D6E52-E32E-4EEA-A45A-D90A0C32BF05}" srcId="{B9B8AB40-6209-4C58-8745-4E1D25850C08}" destId="{0471413D-8429-48E9-AE9E-AC2C0711CAE8}" srcOrd="2" destOrd="0" parTransId="{C55F6CEA-1A77-460B-9C0B-523B5B7034B5}" sibTransId="{69F5B8DB-1DD7-405C-AC77-BD681BAE9EA7}"/>
    <dgm:cxn modelId="{D4382F73-680D-4991-853E-E8FA72E646B4}" type="presOf" srcId="{A40EA9CA-CC6F-4DB6-94A8-F6D633F09FDB}" destId="{CC58F014-A0DD-4B71-9E33-039D4DE6B047}" srcOrd="0" destOrd="0" presId="urn:microsoft.com/office/officeart/2018/2/layout/IconVerticalSolidList"/>
    <dgm:cxn modelId="{C904FF73-5D65-4208-9CE1-B893E560BA35}" type="presOf" srcId="{0471413D-8429-48E9-AE9E-AC2C0711CAE8}" destId="{30886845-B5C3-48D2-AF4B-4CA9FB7EC7FD}" srcOrd="0" destOrd="0" presId="urn:microsoft.com/office/officeart/2018/2/layout/IconVerticalSolidList"/>
    <dgm:cxn modelId="{1CF1E48B-EF0B-4DC0-82A4-AD2B127B670E}" srcId="{B9B8AB40-6209-4C58-8745-4E1D25850C08}" destId="{A40EA9CA-CC6F-4DB6-94A8-F6D633F09FDB}" srcOrd="0" destOrd="0" parTransId="{D789D345-C31C-46E1-AA4F-F252FA8443FA}" sibTransId="{F1D5D9D2-4861-4405-98AB-56DA609F5F39}"/>
    <dgm:cxn modelId="{E9E3AD93-AF6A-4588-AFED-E80EEA6A1F36}" srcId="{B9B8AB40-6209-4C58-8745-4E1D25850C08}" destId="{39F1B547-4E65-4E80-A67A-1C2E4CECCC5A}" srcOrd="3" destOrd="0" parTransId="{580FFE06-21B5-43CA-95B7-EE55AFFA3DAE}" sibTransId="{ECC20594-9DE9-4F3E-BF3A-A195B886E4B9}"/>
    <dgm:cxn modelId="{8EEAE79D-CD09-42A0-81A5-0E5CA7C1F861}" type="presOf" srcId="{7F5E93C5-F1CE-4E61-B4DC-F2F6BF728D98}" destId="{53039725-F2C9-49E3-91FD-46FBEEA97638}" srcOrd="0" destOrd="0" presId="urn:microsoft.com/office/officeart/2018/2/layout/IconVerticalSolidList"/>
    <dgm:cxn modelId="{4863A9F9-40E2-4C8F-B027-BE9D11B7A559}" srcId="{B9B8AB40-6209-4C58-8745-4E1D25850C08}" destId="{7F5E93C5-F1CE-4E61-B4DC-F2F6BF728D98}" srcOrd="1" destOrd="0" parTransId="{88D1080E-E93B-4BBE-9FE9-9B5537E748A7}" sibTransId="{FFC3E8F5-202E-4787-9F70-D4411B4EA6F1}"/>
    <dgm:cxn modelId="{F884FC25-0118-42B5-8B3A-7673BC80E080}" type="presParOf" srcId="{6FE9361B-BC47-4962-87EB-6E7219EA3350}" destId="{7DE547DF-30FC-4C7C-BFC8-2684653D7842}" srcOrd="0" destOrd="0" presId="urn:microsoft.com/office/officeart/2018/2/layout/IconVerticalSolidList"/>
    <dgm:cxn modelId="{14274AEC-C865-402D-9E67-FEADF265ABA1}" type="presParOf" srcId="{7DE547DF-30FC-4C7C-BFC8-2684653D7842}" destId="{98076420-90AD-45A5-A282-828E6FD6AE9F}" srcOrd="0" destOrd="0" presId="urn:microsoft.com/office/officeart/2018/2/layout/IconVerticalSolidList"/>
    <dgm:cxn modelId="{121DAFA8-81C7-4E78-89EA-E4410027CE37}" type="presParOf" srcId="{7DE547DF-30FC-4C7C-BFC8-2684653D7842}" destId="{8996C10B-B0A6-4327-A3B3-A37916E2F049}" srcOrd="1" destOrd="0" presId="urn:microsoft.com/office/officeart/2018/2/layout/IconVerticalSolidList"/>
    <dgm:cxn modelId="{8D4E9B1A-48B3-4238-A857-04F0D6B03779}" type="presParOf" srcId="{7DE547DF-30FC-4C7C-BFC8-2684653D7842}" destId="{04CB8190-94B5-45CC-B7DB-FC53048E7EFE}" srcOrd="2" destOrd="0" presId="urn:microsoft.com/office/officeart/2018/2/layout/IconVerticalSolidList"/>
    <dgm:cxn modelId="{53BBDA38-5F33-45EB-A0EC-809429D45EF3}" type="presParOf" srcId="{7DE547DF-30FC-4C7C-BFC8-2684653D7842}" destId="{CC58F014-A0DD-4B71-9E33-039D4DE6B047}" srcOrd="3" destOrd="0" presId="urn:microsoft.com/office/officeart/2018/2/layout/IconVerticalSolidList"/>
    <dgm:cxn modelId="{A046269F-F804-4C34-B0D6-7881BD910BBD}" type="presParOf" srcId="{6FE9361B-BC47-4962-87EB-6E7219EA3350}" destId="{88A65261-4F60-45FF-90A7-8EC994793C73}" srcOrd="1" destOrd="0" presId="urn:microsoft.com/office/officeart/2018/2/layout/IconVerticalSolidList"/>
    <dgm:cxn modelId="{1CE02DE8-E0F9-48BB-B861-7860E9F58F81}" type="presParOf" srcId="{6FE9361B-BC47-4962-87EB-6E7219EA3350}" destId="{3C643425-7CD4-4E13-8219-413DEE82FCA2}" srcOrd="2" destOrd="0" presId="urn:microsoft.com/office/officeart/2018/2/layout/IconVerticalSolidList"/>
    <dgm:cxn modelId="{B503704B-2706-4E86-8E3F-A91844300673}" type="presParOf" srcId="{3C643425-7CD4-4E13-8219-413DEE82FCA2}" destId="{81D3D3D4-86BA-4753-81D5-445D22458B94}" srcOrd="0" destOrd="0" presId="urn:microsoft.com/office/officeart/2018/2/layout/IconVerticalSolidList"/>
    <dgm:cxn modelId="{EAF49735-F3A4-47F5-9A79-228A3549ABC5}" type="presParOf" srcId="{3C643425-7CD4-4E13-8219-413DEE82FCA2}" destId="{8A1F8310-87B9-4E97-AAB1-717324F49A37}" srcOrd="1" destOrd="0" presId="urn:microsoft.com/office/officeart/2018/2/layout/IconVerticalSolidList"/>
    <dgm:cxn modelId="{B49D957C-9AAE-44FA-8319-052A99EFFED1}" type="presParOf" srcId="{3C643425-7CD4-4E13-8219-413DEE82FCA2}" destId="{DC66D2A1-C26B-44B7-93C8-EFA4CF02BFEC}" srcOrd="2" destOrd="0" presId="urn:microsoft.com/office/officeart/2018/2/layout/IconVerticalSolidList"/>
    <dgm:cxn modelId="{0489E8B1-880A-44CF-85E3-55C40837EA64}" type="presParOf" srcId="{3C643425-7CD4-4E13-8219-413DEE82FCA2}" destId="{53039725-F2C9-49E3-91FD-46FBEEA97638}" srcOrd="3" destOrd="0" presId="urn:microsoft.com/office/officeart/2018/2/layout/IconVerticalSolidList"/>
    <dgm:cxn modelId="{7BBBDAB6-5F2E-4924-A5CF-D6703441C535}" type="presParOf" srcId="{6FE9361B-BC47-4962-87EB-6E7219EA3350}" destId="{A668ADE7-ED2D-41CA-BDCD-6771A80C70EB}" srcOrd="3" destOrd="0" presId="urn:microsoft.com/office/officeart/2018/2/layout/IconVerticalSolidList"/>
    <dgm:cxn modelId="{4DDA8F5D-A932-47CA-BE9C-6D766F43ABF1}" type="presParOf" srcId="{6FE9361B-BC47-4962-87EB-6E7219EA3350}" destId="{5F06AC1A-D1C3-42F0-AA6D-8BD83693281F}" srcOrd="4" destOrd="0" presId="urn:microsoft.com/office/officeart/2018/2/layout/IconVerticalSolidList"/>
    <dgm:cxn modelId="{2747FF46-A4D7-4787-B581-50B71C770C48}" type="presParOf" srcId="{5F06AC1A-D1C3-42F0-AA6D-8BD83693281F}" destId="{C4CEADCC-C44E-4526-8847-FEFC5667112D}" srcOrd="0" destOrd="0" presId="urn:microsoft.com/office/officeart/2018/2/layout/IconVerticalSolidList"/>
    <dgm:cxn modelId="{692FCFCA-E16A-46D9-8CB1-25A67B5C6C9D}" type="presParOf" srcId="{5F06AC1A-D1C3-42F0-AA6D-8BD83693281F}" destId="{1D8BB3DF-94E1-4BCD-AC40-8EA8B7142324}" srcOrd="1" destOrd="0" presId="urn:microsoft.com/office/officeart/2018/2/layout/IconVerticalSolidList"/>
    <dgm:cxn modelId="{BE8A72C9-7A68-4663-B48E-B2B1FBE42432}" type="presParOf" srcId="{5F06AC1A-D1C3-42F0-AA6D-8BD83693281F}" destId="{86AB03BD-89B4-4227-9D92-38E4261ADFA6}" srcOrd="2" destOrd="0" presId="urn:microsoft.com/office/officeart/2018/2/layout/IconVerticalSolidList"/>
    <dgm:cxn modelId="{EA2A344F-37FD-44BC-90D7-A6B08C6A146B}" type="presParOf" srcId="{5F06AC1A-D1C3-42F0-AA6D-8BD83693281F}" destId="{30886845-B5C3-48D2-AF4B-4CA9FB7EC7FD}" srcOrd="3" destOrd="0" presId="urn:microsoft.com/office/officeart/2018/2/layout/IconVerticalSolidList"/>
    <dgm:cxn modelId="{12F32ACA-86D9-440D-B170-3BE2B011C4A9}" type="presParOf" srcId="{6FE9361B-BC47-4962-87EB-6E7219EA3350}" destId="{5B853600-3DFE-453A-8A5D-D5544AB20B99}" srcOrd="5" destOrd="0" presId="urn:microsoft.com/office/officeart/2018/2/layout/IconVerticalSolidList"/>
    <dgm:cxn modelId="{56E4BFBD-28F0-49C3-867F-652A7797B8F5}" type="presParOf" srcId="{6FE9361B-BC47-4962-87EB-6E7219EA3350}" destId="{2E6E7B08-EA1B-4B24-93EE-7AFAEA15306C}" srcOrd="6" destOrd="0" presId="urn:microsoft.com/office/officeart/2018/2/layout/IconVerticalSolidList"/>
    <dgm:cxn modelId="{DFDEE1D5-9015-458E-A5C5-FDE2EC193446}" type="presParOf" srcId="{2E6E7B08-EA1B-4B24-93EE-7AFAEA15306C}" destId="{6351BC7B-5351-4D44-936F-802078675ADF}" srcOrd="0" destOrd="0" presId="urn:microsoft.com/office/officeart/2018/2/layout/IconVerticalSolidList"/>
    <dgm:cxn modelId="{2A682D80-7BA8-4E13-BF14-70A03E659338}" type="presParOf" srcId="{2E6E7B08-EA1B-4B24-93EE-7AFAEA15306C}" destId="{BD5ED079-5835-4AA5-BB3C-65192AF1C7C2}" srcOrd="1" destOrd="0" presId="urn:microsoft.com/office/officeart/2018/2/layout/IconVerticalSolidList"/>
    <dgm:cxn modelId="{E242E7B7-B249-42D5-B629-F59B94C93E62}" type="presParOf" srcId="{2E6E7B08-EA1B-4B24-93EE-7AFAEA15306C}" destId="{5FFEFD65-C782-44C5-852A-68C11CF7D198}" srcOrd="2" destOrd="0" presId="urn:microsoft.com/office/officeart/2018/2/layout/IconVerticalSolidList"/>
    <dgm:cxn modelId="{359980DC-81E6-4B3D-81DB-FE8E2C55D4D7}" type="presParOf" srcId="{2E6E7B08-EA1B-4B24-93EE-7AFAEA15306C}" destId="{6D75A4B8-0D32-4CCB-8269-FA64EBF948C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C30F5F2-1784-4E54-AE70-60516C1D40AF}" type="doc">
      <dgm:prSet loTypeId="urn:microsoft.com/office/officeart/2005/8/layout/vProcess5" loCatId="process" qsTypeId="urn:microsoft.com/office/officeart/2005/8/quickstyle/simple1" qsCatId="simple" csTypeId="urn:microsoft.com/office/officeart/2005/8/colors/colorful5" csCatId="colorful" phldr="1"/>
      <dgm:spPr/>
      <dgm:t>
        <a:bodyPr/>
        <a:lstStyle/>
        <a:p>
          <a:endParaRPr lang="en-US"/>
        </a:p>
      </dgm:t>
    </dgm:pt>
    <dgm:pt modelId="{8E2B3053-C670-494E-939A-3E713BB9E889}">
      <dgm:prSet/>
      <dgm:spPr/>
      <dgm:t>
        <a:bodyPr/>
        <a:lstStyle/>
        <a:p>
          <a:r>
            <a:rPr lang="en-GB" b="1"/>
            <a:t>Pagination</a:t>
          </a:r>
          <a:r>
            <a:rPr lang="en-GB" b="0" i="0"/>
            <a:t> </a:t>
          </a:r>
          <a:r>
            <a:rPr lang="en-GB"/>
            <a:t>-  avoids fetching all records at once</a:t>
          </a:r>
          <a:endParaRPr lang="en-US"/>
        </a:p>
      </dgm:t>
    </dgm:pt>
    <dgm:pt modelId="{0EEC221C-A17B-4BAE-A896-BD07B872552E}" type="parTrans" cxnId="{12E0E6AB-C9A3-47DF-A38E-3B3ED249BE4A}">
      <dgm:prSet/>
      <dgm:spPr/>
      <dgm:t>
        <a:bodyPr/>
        <a:lstStyle/>
        <a:p>
          <a:endParaRPr lang="en-US"/>
        </a:p>
      </dgm:t>
    </dgm:pt>
    <dgm:pt modelId="{752EF659-1318-4083-A47F-2BE2299EBF0B}" type="sibTrans" cxnId="{12E0E6AB-C9A3-47DF-A38E-3B3ED249BE4A}">
      <dgm:prSet/>
      <dgm:spPr/>
      <dgm:t>
        <a:bodyPr/>
        <a:lstStyle/>
        <a:p>
          <a:endParaRPr lang="en-US"/>
        </a:p>
      </dgm:t>
    </dgm:pt>
    <dgm:pt modelId="{796D135A-3FE8-4D73-9458-D8084B89E6C0}">
      <dgm:prSet/>
      <dgm:spPr/>
      <dgm:t>
        <a:bodyPr/>
        <a:lstStyle/>
        <a:p>
          <a:r>
            <a:rPr lang="en-GB" b="1"/>
            <a:t>Search Bar</a:t>
          </a:r>
          <a:r>
            <a:rPr lang="en-GB"/>
            <a:t> – add search functions from the site database</a:t>
          </a:r>
          <a:endParaRPr lang="en-US"/>
        </a:p>
      </dgm:t>
    </dgm:pt>
    <dgm:pt modelId="{E459E33D-3178-4A73-BCFF-2BA6AF7A4C6E}" type="parTrans" cxnId="{7E5662B9-A1C6-446A-B075-05DDE360FD7C}">
      <dgm:prSet/>
      <dgm:spPr/>
      <dgm:t>
        <a:bodyPr/>
        <a:lstStyle/>
        <a:p>
          <a:endParaRPr lang="en-US"/>
        </a:p>
      </dgm:t>
    </dgm:pt>
    <dgm:pt modelId="{485A1E6D-B147-4599-9388-83048FD9DFCF}" type="sibTrans" cxnId="{7E5662B9-A1C6-446A-B075-05DDE360FD7C}">
      <dgm:prSet/>
      <dgm:spPr/>
      <dgm:t>
        <a:bodyPr/>
        <a:lstStyle/>
        <a:p>
          <a:endParaRPr lang="en-US"/>
        </a:p>
      </dgm:t>
    </dgm:pt>
    <dgm:pt modelId="{E3B2D82B-EA65-48D8-8289-71EEC07B9980}">
      <dgm:prSet phldr="0"/>
      <dgm:spPr/>
      <dgm:t>
        <a:bodyPr/>
        <a:lstStyle/>
        <a:p>
          <a:pPr rtl="0"/>
          <a:r>
            <a:rPr lang="en-GB" b="1">
              <a:latin typeface="Sitka Subheading"/>
            </a:rPr>
            <a:t>Mobile application</a:t>
          </a:r>
          <a:r>
            <a:rPr lang="en-GB">
              <a:latin typeface="Sitka Subheading"/>
            </a:rPr>
            <a:t> – make website adjustable to different screen sizes</a:t>
          </a:r>
        </a:p>
      </dgm:t>
    </dgm:pt>
    <dgm:pt modelId="{BE67C9D3-640C-4F8B-9AAD-7C093E021F87}" type="parTrans" cxnId="{B6D100B8-0925-4CA5-ACDE-06AA194718D4}">
      <dgm:prSet/>
      <dgm:spPr/>
    </dgm:pt>
    <dgm:pt modelId="{C9732DBE-A368-4584-ABB1-26A7D9CF24A5}" type="sibTrans" cxnId="{B6D100B8-0925-4CA5-ACDE-06AA194718D4}">
      <dgm:prSet/>
      <dgm:spPr/>
      <dgm:t>
        <a:bodyPr/>
        <a:lstStyle/>
        <a:p>
          <a:endParaRPr lang="en-GB"/>
        </a:p>
      </dgm:t>
    </dgm:pt>
    <dgm:pt modelId="{6B2527D8-BE56-4B58-BB51-32BC0B50DD6C}" type="pres">
      <dgm:prSet presAssocID="{FC30F5F2-1784-4E54-AE70-60516C1D40AF}" presName="outerComposite" presStyleCnt="0">
        <dgm:presLayoutVars>
          <dgm:chMax val="5"/>
          <dgm:dir/>
          <dgm:resizeHandles val="exact"/>
        </dgm:presLayoutVars>
      </dgm:prSet>
      <dgm:spPr/>
    </dgm:pt>
    <dgm:pt modelId="{8BFE60D0-0782-4F94-A663-0FD26581D4D6}" type="pres">
      <dgm:prSet presAssocID="{FC30F5F2-1784-4E54-AE70-60516C1D40AF}" presName="dummyMaxCanvas" presStyleCnt="0">
        <dgm:presLayoutVars/>
      </dgm:prSet>
      <dgm:spPr/>
    </dgm:pt>
    <dgm:pt modelId="{DDE18057-C102-4B37-B758-01AD06926E1E}" type="pres">
      <dgm:prSet presAssocID="{FC30F5F2-1784-4E54-AE70-60516C1D40AF}" presName="ThreeNodes_1" presStyleLbl="node1" presStyleIdx="0" presStyleCnt="3">
        <dgm:presLayoutVars>
          <dgm:bulletEnabled val="1"/>
        </dgm:presLayoutVars>
      </dgm:prSet>
      <dgm:spPr/>
    </dgm:pt>
    <dgm:pt modelId="{D65F6511-8A40-4724-AEFC-347249DF9720}" type="pres">
      <dgm:prSet presAssocID="{FC30F5F2-1784-4E54-AE70-60516C1D40AF}" presName="ThreeNodes_2" presStyleLbl="node1" presStyleIdx="1" presStyleCnt="3">
        <dgm:presLayoutVars>
          <dgm:bulletEnabled val="1"/>
        </dgm:presLayoutVars>
      </dgm:prSet>
      <dgm:spPr/>
    </dgm:pt>
    <dgm:pt modelId="{2D315D88-94A7-4C64-9E21-9DB8128F89CD}" type="pres">
      <dgm:prSet presAssocID="{FC30F5F2-1784-4E54-AE70-60516C1D40AF}" presName="ThreeNodes_3" presStyleLbl="node1" presStyleIdx="2" presStyleCnt="3">
        <dgm:presLayoutVars>
          <dgm:bulletEnabled val="1"/>
        </dgm:presLayoutVars>
      </dgm:prSet>
      <dgm:spPr/>
    </dgm:pt>
    <dgm:pt modelId="{7AA0F492-1D13-43DB-B800-9E5FBCC892A2}" type="pres">
      <dgm:prSet presAssocID="{FC30F5F2-1784-4E54-AE70-60516C1D40AF}" presName="ThreeConn_1-2" presStyleLbl="fgAccFollowNode1" presStyleIdx="0" presStyleCnt="2">
        <dgm:presLayoutVars>
          <dgm:bulletEnabled val="1"/>
        </dgm:presLayoutVars>
      </dgm:prSet>
      <dgm:spPr/>
    </dgm:pt>
    <dgm:pt modelId="{7716D57B-BAC3-46F4-A416-343FB442774C}" type="pres">
      <dgm:prSet presAssocID="{FC30F5F2-1784-4E54-AE70-60516C1D40AF}" presName="ThreeConn_2-3" presStyleLbl="fgAccFollowNode1" presStyleIdx="1" presStyleCnt="2">
        <dgm:presLayoutVars>
          <dgm:bulletEnabled val="1"/>
        </dgm:presLayoutVars>
      </dgm:prSet>
      <dgm:spPr/>
    </dgm:pt>
    <dgm:pt modelId="{B81D7CB0-B2AC-4B1F-A848-2D928A3D8CE0}" type="pres">
      <dgm:prSet presAssocID="{FC30F5F2-1784-4E54-AE70-60516C1D40AF}" presName="ThreeNodes_1_text" presStyleLbl="node1" presStyleIdx="2" presStyleCnt="3">
        <dgm:presLayoutVars>
          <dgm:bulletEnabled val="1"/>
        </dgm:presLayoutVars>
      </dgm:prSet>
      <dgm:spPr/>
    </dgm:pt>
    <dgm:pt modelId="{9FD7EE71-27DD-4C55-B68C-DCC1CDBCBDED}" type="pres">
      <dgm:prSet presAssocID="{FC30F5F2-1784-4E54-AE70-60516C1D40AF}" presName="ThreeNodes_2_text" presStyleLbl="node1" presStyleIdx="2" presStyleCnt="3">
        <dgm:presLayoutVars>
          <dgm:bulletEnabled val="1"/>
        </dgm:presLayoutVars>
      </dgm:prSet>
      <dgm:spPr/>
    </dgm:pt>
    <dgm:pt modelId="{0CC6678F-D23F-464E-95AE-36F790558F3F}" type="pres">
      <dgm:prSet presAssocID="{FC30F5F2-1784-4E54-AE70-60516C1D40AF}" presName="ThreeNodes_3_text" presStyleLbl="node1" presStyleIdx="2" presStyleCnt="3">
        <dgm:presLayoutVars>
          <dgm:bulletEnabled val="1"/>
        </dgm:presLayoutVars>
      </dgm:prSet>
      <dgm:spPr/>
    </dgm:pt>
  </dgm:ptLst>
  <dgm:cxnLst>
    <dgm:cxn modelId="{998B481C-6053-4F71-B30C-B762381CBB32}" type="presOf" srcId="{796D135A-3FE8-4D73-9458-D8084B89E6C0}" destId="{9FD7EE71-27DD-4C55-B68C-DCC1CDBCBDED}" srcOrd="1" destOrd="0" presId="urn:microsoft.com/office/officeart/2005/8/layout/vProcess5"/>
    <dgm:cxn modelId="{74245429-8572-47FE-AC32-F66B84A8B27C}" type="presOf" srcId="{FC30F5F2-1784-4E54-AE70-60516C1D40AF}" destId="{6B2527D8-BE56-4B58-BB51-32BC0B50DD6C}" srcOrd="0" destOrd="0" presId="urn:microsoft.com/office/officeart/2005/8/layout/vProcess5"/>
    <dgm:cxn modelId="{8D7F2C37-8D88-42A9-B39D-0AC0B59D472A}" type="presOf" srcId="{8E2B3053-C670-494E-939A-3E713BB9E889}" destId="{DDE18057-C102-4B37-B758-01AD06926E1E}" srcOrd="0" destOrd="0" presId="urn:microsoft.com/office/officeart/2005/8/layout/vProcess5"/>
    <dgm:cxn modelId="{07A28C5C-8807-4FE2-9AE1-DB312E3FBCB7}" type="presOf" srcId="{796D135A-3FE8-4D73-9458-D8084B89E6C0}" destId="{D65F6511-8A40-4724-AEFC-347249DF9720}" srcOrd="0" destOrd="0" presId="urn:microsoft.com/office/officeart/2005/8/layout/vProcess5"/>
    <dgm:cxn modelId="{2029A663-3D78-4A51-AC19-7601A13A71D9}" type="presOf" srcId="{E3B2D82B-EA65-48D8-8289-71EEC07B9980}" destId="{2D315D88-94A7-4C64-9E21-9DB8128F89CD}" srcOrd="0" destOrd="0" presId="urn:microsoft.com/office/officeart/2005/8/layout/vProcess5"/>
    <dgm:cxn modelId="{0484419C-063E-4123-A89C-96E172860B9A}" type="presOf" srcId="{E3B2D82B-EA65-48D8-8289-71EEC07B9980}" destId="{0CC6678F-D23F-464E-95AE-36F790558F3F}" srcOrd="1" destOrd="0" presId="urn:microsoft.com/office/officeart/2005/8/layout/vProcess5"/>
    <dgm:cxn modelId="{12E0E6AB-C9A3-47DF-A38E-3B3ED249BE4A}" srcId="{FC30F5F2-1784-4E54-AE70-60516C1D40AF}" destId="{8E2B3053-C670-494E-939A-3E713BB9E889}" srcOrd="0" destOrd="0" parTransId="{0EEC221C-A17B-4BAE-A896-BD07B872552E}" sibTransId="{752EF659-1318-4083-A47F-2BE2299EBF0B}"/>
    <dgm:cxn modelId="{CF94AEB6-9DD9-4ED4-931D-1A9A583AA35B}" type="presOf" srcId="{485A1E6D-B147-4599-9388-83048FD9DFCF}" destId="{7716D57B-BAC3-46F4-A416-343FB442774C}" srcOrd="0" destOrd="0" presId="urn:microsoft.com/office/officeart/2005/8/layout/vProcess5"/>
    <dgm:cxn modelId="{B6D100B8-0925-4CA5-ACDE-06AA194718D4}" srcId="{FC30F5F2-1784-4E54-AE70-60516C1D40AF}" destId="{E3B2D82B-EA65-48D8-8289-71EEC07B9980}" srcOrd="2" destOrd="0" parTransId="{BE67C9D3-640C-4F8B-9AAD-7C093E021F87}" sibTransId="{C9732DBE-A368-4584-ABB1-26A7D9CF24A5}"/>
    <dgm:cxn modelId="{7E5662B9-A1C6-446A-B075-05DDE360FD7C}" srcId="{FC30F5F2-1784-4E54-AE70-60516C1D40AF}" destId="{796D135A-3FE8-4D73-9458-D8084B89E6C0}" srcOrd="1" destOrd="0" parTransId="{E459E33D-3178-4A73-BCFF-2BA6AF7A4C6E}" sibTransId="{485A1E6D-B147-4599-9388-83048FD9DFCF}"/>
    <dgm:cxn modelId="{5C2F30DF-E0CC-4120-9FA6-B506B8F92815}" type="presOf" srcId="{752EF659-1318-4083-A47F-2BE2299EBF0B}" destId="{7AA0F492-1D13-43DB-B800-9E5FBCC892A2}" srcOrd="0" destOrd="0" presId="urn:microsoft.com/office/officeart/2005/8/layout/vProcess5"/>
    <dgm:cxn modelId="{2D9BBCE6-24BD-4209-B2D4-D643355BE5F2}" type="presOf" srcId="{8E2B3053-C670-494E-939A-3E713BB9E889}" destId="{B81D7CB0-B2AC-4B1F-A848-2D928A3D8CE0}" srcOrd="1" destOrd="0" presId="urn:microsoft.com/office/officeart/2005/8/layout/vProcess5"/>
    <dgm:cxn modelId="{CBAB6D17-8457-4118-B2DB-9D297E0CE1AF}" type="presParOf" srcId="{6B2527D8-BE56-4B58-BB51-32BC0B50DD6C}" destId="{8BFE60D0-0782-4F94-A663-0FD26581D4D6}" srcOrd="0" destOrd="0" presId="urn:microsoft.com/office/officeart/2005/8/layout/vProcess5"/>
    <dgm:cxn modelId="{3B77C116-B2E7-4FDE-934E-EF5A337D450A}" type="presParOf" srcId="{6B2527D8-BE56-4B58-BB51-32BC0B50DD6C}" destId="{DDE18057-C102-4B37-B758-01AD06926E1E}" srcOrd="1" destOrd="0" presId="urn:microsoft.com/office/officeart/2005/8/layout/vProcess5"/>
    <dgm:cxn modelId="{74FE6663-04D3-4F67-A599-1A2408985A38}" type="presParOf" srcId="{6B2527D8-BE56-4B58-BB51-32BC0B50DD6C}" destId="{D65F6511-8A40-4724-AEFC-347249DF9720}" srcOrd="2" destOrd="0" presId="urn:microsoft.com/office/officeart/2005/8/layout/vProcess5"/>
    <dgm:cxn modelId="{8CD75122-C21A-411A-9A15-18C25802E56A}" type="presParOf" srcId="{6B2527D8-BE56-4B58-BB51-32BC0B50DD6C}" destId="{2D315D88-94A7-4C64-9E21-9DB8128F89CD}" srcOrd="3" destOrd="0" presId="urn:microsoft.com/office/officeart/2005/8/layout/vProcess5"/>
    <dgm:cxn modelId="{68C8DEB3-50AE-415F-B6E2-77983F796D31}" type="presParOf" srcId="{6B2527D8-BE56-4B58-BB51-32BC0B50DD6C}" destId="{7AA0F492-1D13-43DB-B800-9E5FBCC892A2}" srcOrd="4" destOrd="0" presId="urn:microsoft.com/office/officeart/2005/8/layout/vProcess5"/>
    <dgm:cxn modelId="{1638C5CB-CE46-4CE4-A06A-A2B284AD3E60}" type="presParOf" srcId="{6B2527D8-BE56-4B58-BB51-32BC0B50DD6C}" destId="{7716D57B-BAC3-46F4-A416-343FB442774C}" srcOrd="5" destOrd="0" presId="urn:microsoft.com/office/officeart/2005/8/layout/vProcess5"/>
    <dgm:cxn modelId="{265DC498-30E2-4ED2-A3E2-2E7BA403A77B}" type="presParOf" srcId="{6B2527D8-BE56-4B58-BB51-32BC0B50DD6C}" destId="{B81D7CB0-B2AC-4B1F-A848-2D928A3D8CE0}" srcOrd="6" destOrd="0" presId="urn:microsoft.com/office/officeart/2005/8/layout/vProcess5"/>
    <dgm:cxn modelId="{AAE6E364-174F-440E-BA9C-BE770554F36D}" type="presParOf" srcId="{6B2527D8-BE56-4B58-BB51-32BC0B50DD6C}" destId="{9FD7EE71-27DD-4C55-B68C-DCC1CDBCBDED}" srcOrd="7" destOrd="0" presId="urn:microsoft.com/office/officeart/2005/8/layout/vProcess5"/>
    <dgm:cxn modelId="{03ACD064-2D61-4C3E-95B9-6CD805940FB1}" type="presParOf" srcId="{6B2527D8-BE56-4B58-BB51-32BC0B50DD6C}" destId="{0CC6678F-D23F-464E-95AE-36F790558F3F}"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05C5A4-2000-426B-8054-5ADA9BA7CC1A}">
      <dsp:nvSpPr>
        <dsp:cNvPr id="0" name=""/>
        <dsp:cNvSpPr/>
      </dsp:nvSpPr>
      <dsp:spPr>
        <a:xfrm>
          <a:off x="1159237" y="696342"/>
          <a:ext cx="1097157" cy="109715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D25221-400D-4189-8CE8-2AD5BF2A8871}">
      <dsp:nvSpPr>
        <dsp:cNvPr id="0" name=""/>
        <dsp:cNvSpPr/>
      </dsp:nvSpPr>
      <dsp:spPr>
        <a:xfrm>
          <a:off x="488752" y="2369674"/>
          <a:ext cx="2438126" cy="2165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GB" sz="2000" b="1" kern="1200"/>
            <a:t>E-commerce web application</a:t>
          </a:r>
          <a:r>
            <a:rPr lang="en-GB" sz="2000" kern="1200"/>
            <a:t> for users to sell and buy items</a:t>
          </a:r>
          <a:endParaRPr lang="en-US" sz="2000" kern="1200"/>
        </a:p>
      </dsp:txBody>
      <dsp:txXfrm>
        <a:off x="488752" y="2369674"/>
        <a:ext cx="2438126" cy="2165625"/>
      </dsp:txXfrm>
    </dsp:sp>
    <dsp:sp modelId="{550D1186-36D0-453E-8268-90B433BDF814}">
      <dsp:nvSpPr>
        <dsp:cNvPr id="0" name=""/>
        <dsp:cNvSpPr/>
      </dsp:nvSpPr>
      <dsp:spPr>
        <a:xfrm>
          <a:off x="4024036" y="696342"/>
          <a:ext cx="1097157" cy="109715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D6E791-9171-4716-8C47-305FAA169921}">
      <dsp:nvSpPr>
        <dsp:cNvPr id="0" name=""/>
        <dsp:cNvSpPr/>
      </dsp:nvSpPr>
      <dsp:spPr>
        <a:xfrm>
          <a:off x="3353552" y="2369674"/>
          <a:ext cx="2438126" cy="2165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GB" sz="2000" b="1" kern="1200"/>
            <a:t>Unauthorized users</a:t>
          </a:r>
          <a:r>
            <a:rPr lang="en-GB" sz="2000" kern="1200"/>
            <a:t>: view products for sale and contact seller via email</a:t>
          </a:r>
          <a:endParaRPr lang="en-US" sz="2000" kern="1200"/>
        </a:p>
      </dsp:txBody>
      <dsp:txXfrm>
        <a:off x="3353552" y="2369674"/>
        <a:ext cx="2438126" cy="2165625"/>
      </dsp:txXfrm>
    </dsp:sp>
    <dsp:sp modelId="{580FFABF-5778-4CD3-848B-633EB751FC60}">
      <dsp:nvSpPr>
        <dsp:cNvPr id="0" name=""/>
        <dsp:cNvSpPr/>
      </dsp:nvSpPr>
      <dsp:spPr>
        <a:xfrm>
          <a:off x="6888835" y="696342"/>
          <a:ext cx="1097157" cy="109715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6C20096-3380-40C9-BB4D-4FFCF0E2E0DF}">
      <dsp:nvSpPr>
        <dsp:cNvPr id="0" name=""/>
        <dsp:cNvSpPr/>
      </dsp:nvSpPr>
      <dsp:spPr>
        <a:xfrm>
          <a:off x="6218351" y="2369674"/>
          <a:ext cx="2438126" cy="2165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GB" sz="2000" kern="1200"/>
            <a:t>Users can become site members by signing up</a:t>
          </a:r>
          <a:endParaRPr lang="en-US" sz="2000" kern="1200"/>
        </a:p>
      </dsp:txBody>
      <dsp:txXfrm>
        <a:off x="6218351" y="2369674"/>
        <a:ext cx="2438126" cy="2165625"/>
      </dsp:txXfrm>
    </dsp:sp>
    <dsp:sp modelId="{42B7B96E-C78D-4361-8AC4-D3817DD5D099}">
      <dsp:nvSpPr>
        <dsp:cNvPr id="0" name=""/>
        <dsp:cNvSpPr/>
      </dsp:nvSpPr>
      <dsp:spPr>
        <a:xfrm>
          <a:off x="9753635" y="696342"/>
          <a:ext cx="1097157" cy="109715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D211C5A-6533-401E-B835-FDDBCE43AA71}">
      <dsp:nvSpPr>
        <dsp:cNvPr id="0" name=""/>
        <dsp:cNvSpPr/>
      </dsp:nvSpPr>
      <dsp:spPr>
        <a:xfrm>
          <a:off x="9083150" y="2369674"/>
          <a:ext cx="2438126" cy="2165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GB" sz="2000" kern="1200"/>
            <a:t>Users that sign up and login are authorized to create, read, update and delete products from the website’s database</a:t>
          </a:r>
          <a:endParaRPr lang="en-US" sz="2000" kern="1200"/>
        </a:p>
      </dsp:txBody>
      <dsp:txXfrm>
        <a:off x="9083150" y="2369674"/>
        <a:ext cx="2438126" cy="21656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CED935-AB06-4D50-BE45-AD8A02BAAB81}">
      <dsp:nvSpPr>
        <dsp:cNvPr id="0" name=""/>
        <dsp:cNvSpPr/>
      </dsp:nvSpPr>
      <dsp:spPr>
        <a:xfrm>
          <a:off x="275140" y="983505"/>
          <a:ext cx="722480" cy="72248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CDA6EF4-13BF-43C8-B8B1-E0927B65AF42}">
      <dsp:nvSpPr>
        <dsp:cNvPr id="0" name=""/>
        <dsp:cNvSpPr/>
      </dsp:nvSpPr>
      <dsp:spPr>
        <a:xfrm>
          <a:off x="426861" y="1135226"/>
          <a:ext cx="419038" cy="41903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E85C64F-EFCF-451B-B8B3-D3368A34F986}">
      <dsp:nvSpPr>
        <dsp:cNvPr id="0" name=""/>
        <dsp:cNvSpPr/>
      </dsp:nvSpPr>
      <dsp:spPr>
        <a:xfrm>
          <a:off x="1152438" y="983505"/>
          <a:ext cx="1702990" cy="722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GB" sz="1600" b="0" i="0" kern="1200"/>
            <a:t>Unauthorized users view products for sale and contact sellers via email to make a purchase. </a:t>
          </a:r>
          <a:endParaRPr lang="en-US" sz="1600" kern="1200"/>
        </a:p>
      </dsp:txBody>
      <dsp:txXfrm>
        <a:off x="1152438" y="983505"/>
        <a:ext cx="1702990" cy="722480"/>
      </dsp:txXfrm>
    </dsp:sp>
    <dsp:sp modelId="{0905605B-0703-4B6B-83D2-CA3FAF9D9648}">
      <dsp:nvSpPr>
        <dsp:cNvPr id="0" name=""/>
        <dsp:cNvSpPr/>
      </dsp:nvSpPr>
      <dsp:spPr>
        <a:xfrm>
          <a:off x="3152161" y="983505"/>
          <a:ext cx="722480" cy="72248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1E2E995-8F67-4C23-B8E0-00B552EB046C}">
      <dsp:nvSpPr>
        <dsp:cNvPr id="0" name=""/>
        <dsp:cNvSpPr/>
      </dsp:nvSpPr>
      <dsp:spPr>
        <a:xfrm>
          <a:off x="3303882" y="1135226"/>
          <a:ext cx="419038" cy="41903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210AB8E-19C7-4B5D-895C-9C28B424E6F6}">
      <dsp:nvSpPr>
        <dsp:cNvPr id="0" name=""/>
        <dsp:cNvSpPr/>
      </dsp:nvSpPr>
      <dsp:spPr>
        <a:xfrm>
          <a:off x="4029459" y="983505"/>
          <a:ext cx="1702990" cy="722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GB" sz="1600" b="0" i="0" kern="1200"/>
            <a:t>Unauthorized users will have the option to become site members by using an electronic sign-up form. </a:t>
          </a:r>
          <a:endParaRPr lang="en-US" sz="1600" kern="1200"/>
        </a:p>
      </dsp:txBody>
      <dsp:txXfrm>
        <a:off x="4029459" y="983505"/>
        <a:ext cx="1702990" cy="722480"/>
      </dsp:txXfrm>
    </dsp:sp>
    <dsp:sp modelId="{1491694F-FE82-4ED7-9E2E-41EE5DBCBFA5}">
      <dsp:nvSpPr>
        <dsp:cNvPr id="0" name=""/>
        <dsp:cNvSpPr/>
      </dsp:nvSpPr>
      <dsp:spPr>
        <a:xfrm>
          <a:off x="6029183" y="983505"/>
          <a:ext cx="722480" cy="72248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17CAB27-E1E9-4C94-B7F0-A8ED6A4DA830}">
      <dsp:nvSpPr>
        <dsp:cNvPr id="0" name=""/>
        <dsp:cNvSpPr/>
      </dsp:nvSpPr>
      <dsp:spPr>
        <a:xfrm>
          <a:off x="6180904" y="1135226"/>
          <a:ext cx="419038" cy="41903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3F2D10E-1E54-4A13-BF2B-8734524E6025}">
      <dsp:nvSpPr>
        <dsp:cNvPr id="0" name=""/>
        <dsp:cNvSpPr/>
      </dsp:nvSpPr>
      <dsp:spPr>
        <a:xfrm>
          <a:off x="6906481" y="983505"/>
          <a:ext cx="1702990" cy="722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GB" sz="1600" b="0" i="0" kern="1200"/>
            <a:t>Authorized users will have the ability to create, update, and delete inventory items.</a:t>
          </a:r>
          <a:endParaRPr lang="en-US" sz="1600" kern="1200"/>
        </a:p>
      </dsp:txBody>
      <dsp:txXfrm>
        <a:off x="6906481" y="983505"/>
        <a:ext cx="1702990" cy="722480"/>
      </dsp:txXfrm>
    </dsp:sp>
    <dsp:sp modelId="{BD784B8F-F692-4F27-BA8B-1CD622C85958}">
      <dsp:nvSpPr>
        <dsp:cNvPr id="0" name=""/>
        <dsp:cNvSpPr/>
      </dsp:nvSpPr>
      <dsp:spPr>
        <a:xfrm>
          <a:off x="275140" y="2770920"/>
          <a:ext cx="722480" cy="722480"/>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89340B-1597-4880-B986-DF7E2C6D36E0}">
      <dsp:nvSpPr>
        <dsp:cNvPr id="0" name=""/>
        <dsp:cNvSpPr/>
      </dsp:nvSpPr>
      <dsp:spPr>
        <a:xfrm>
          <a:off x="426861" y="2922641"/>
          <a:ext cx="419038" cy="41903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AA581C5-39E0-4574-863D-399C00DC87CD}">
      <dsp:nvSpPr>
        <dsp:cNvPr id="0" name=""/>
        <dsp:cNvSpPr/>
      </dsp:nvSpPr>
      <dsp:spPr>
        <a:xfrm>
          <a:off x="1152438" y="2770920"/>
          <a:ext cx="1702990" cy="722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GB" sz="1600" b="0" i="0" kern="1200"/>
            <a:t>The seller can create a lifetime for their advertisement by setting up the active and expiry date.</a:t>
          </a:r>
          <a:endParaRPr lang="en-US" sz="1600" kern="1200"/>
        </a:p>
      </dsp:txBody>
      <dsp:txXfrm>
        <a:off x="1152438" y="2770920"/>
        <a:ext cx="1702990" cy="722480"/>
      </dsp:txXfrm>
    </dsp:sp>
    <dsp:sp modelId="{283B0321-4EB7-40E2-9E18-39515992F305}">
      <dsp:nvSpPr>
        <dsp:cNvPr id="0" name=""/>
        <dsp:cNvSpPr/>
      </dsp:nvSpPr>
      <dsp:spPr>
        <a:xfrm>
          <a:off x="3152161" y="2770920"/>
          <a:ext cx="722480" cy="722480"/>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6E1361A-5D7F-4B4E-9ED5-3B3288F42FEF}">
      <dsp:nvSpPr>
        <dsp:cNvPr id="0" name=""/>
        <dsp:cNvSpPr/>
      </dsp:nvSpPr>
      <dsp:spPr>
        <a:xfrm>
          <a:off x="3303882" y="2922641"/>
          <a:ext cx="419038" cy="419038"/>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D186282-A14F-41C8-A0B5-98B0FCD2CE4D}">
      <dsp:nvSpPr>
        <dsp:cNvPr id="0" name=""/>
        <dsp:cNvSpPr/>
      </dsp:nvSpPr>
      <dsp:spPr>
        <a:xfrm>
          <a:off x="4029459" y="2770920"/>
          <a:ext cx="1702990" cy="722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GB" sz="1600" b="0" i="0" kern="1200"/>
            <a:t>The user can send questions regarding an active ad anonymously to the ad owner.</a:t>
          </a:r>
          <a:endParaRPr lang="en-US" sz="1600" kern="1200"/>
        </a:p>
      </dsp:txBody>
      <dsp:txXfrm>
        <a:off x="4029459" y="2770920"/>
        <a:ext cx="1702990" cy="722480"/>
      </dsp:txXfrm>
    </dsp:sp>
    <dsp:sp modelId="{00E8C867-BD87-49F7-9477-5646E7AC85F2}">
      <dsp:nvSpPr>
        <dsp:cNvPr id="0" name=""/>
        <dsp:cNvSpPr/>
      </dsp:nvSpPr>
      <dsp:spPr>
        <a:xfrm>
          <a:off x="6029183" y="2770920"/>
          <a:ext cx="722480" cy="72248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0E51AF-790A-4992-B99A-73A9FA8857A3}">
      <dsp:nvSpPr>
        <dsp:cNvPr id="0" name=""/>
        <dsp:cNvSpPr/>
      </dsp:nvSpPr>
      <dsp:spPr>
        <a:xfrm>
          <a:off x="6180904" y="2922641"/>
          <a:ext cx="419038" cy="419038"/>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F34533A-D2D9-4887-A0A2-01EC2741EB72}">
      <dsp:nvSpPr>
        <dsp:cNvPr id="0" name=""/>
        <dsp:cNvSpPr/>
      </dsp:nvSpPr>
      <dsp:spPr>
        <a:xfrm>
          <a:off x="6906481" y="2770920"/>
          <a:ext cx="1702990" cy="722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GB" sz="1600" b="0" i="0" kern="1200"/>
            <a:t>Only the ad owner will have access to answer the question and store it in the database for future customers reference.</a:t>
          </a:r>
          <a:endParaRPr lang="en-US" sz="1600" kern="1200"/>
        </a:p>
      </dsp:txBody>
      <dsp:txXfrm>
        <a:off x="6906481" y="2770920"/>
        <a:ext cx="1702990" cy="722480"/>
      </dsp:txXfrm>
    </dsp:sp>
    <dsp:sp modelId="{936BB589-8BAF-46E0-B4DB-965DD3437199}">
      <dsp:nvSpPr>
        <dsp:cNvPr id="0" name=""/>
        <dsp:cNvSpPr/>
      </dsp:nvSpPr>
      <dsp:spPr>
        <a:xfrm>
          <a:off x="275140" y="4558336"/>
          <a:ext cx="722480" cy="72248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F21789E-FE5D-408E-817C-B7510FA7A74D}">
      <dsp:nvSpPr>
        <dsp:cNvPr id="0" name=""/>
        <dsp:cNvSpPr/>
      </dsp:nvSpPr>
      <dsp:spPr>
        <a:xfrm>
          <a:off x="426861" y="4710057"/>
          <a:ext cx="419038" cy="419038"/>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52CB965-F136-4A5D-A62A-16FAF0A8DC57}">
      <dsp:nvSpPr>
        <dsp:cNvPr id="0" name=""/>
        <dsp:cNvSpPr/>
      </dsp:nvSpPr>
      <dsp:spPr>
        <a:xfrm>
          <a:off x="1152438" y="4558336"/>
          <a:ext cx="1702990" cy="722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GB" sz="1600" b="0" i="0" kern="1200"/>
            <a:t>If the user wants to delete an ad, they should expire the ad. </a:t>
          </a:r>
          <a:endParaRPr lang="en-US" sz="1600" kern="1200"/>
        </a:p>
      </dsp:txBody>
      <dsp:txXfrm>
        <a:off x="1152438" y="4558336"/>
        <a:ext cx="1702990" cy="7224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076420-90AD-45A5-A282-828E6FD6AE9F}">
      <dsp:nvSpPr>
        <dsp:cNvPr id="0" name=""/>
        <dsp:cNvSpPr/>
      </dsp:nvSpPr>
      <dsp:spPr>
        <a:xfrm>
          <a:off x="0" y="2213"/>
          <a:ext cx="6096000" cy="1122015"/>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996C10B-B0A6-4327-A3B3-A37916E2F049}">
      <dsp:nvSpPr>
        <dsp:cNvPr id="0" name=""/>
        <dsp:cNvSpPr/>
      </dsp:nvSpPr>
      <dsp:spPr>
        <a:xfrm>
          <a:off x="339409" y="254667"/>
          <a:ext cx="617108" cy="61710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C58F014-A0DD-4B71-9E33-039D4DE6B047}">
      <dsp:nvSpPr>
        <dsp:cNvPr id="0" name=""/>
        <dsp:cNvSpPr/>
      </dsp:nvSpPr>
      <dsp:spPr>
        <a:xfrm>
          <a:off x="1295927" y="2213"/>
          <a:ext cx="4800072" cy="1122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747" tIns="118747" rIns="118747" bIns="118747" numCol="1" spcCol="1270" anchor="ctr" anchorCtr="0">
          <a:noAutofit/>
        </a:bodyPr>
        <a:lstStyle/>
        <a:p>
          <a:pPr marL="0" lvl="0" indent="0" algn="l" defTabSz="800100">
            <a:lnSpc>
              <a:spcPct val="100000"/>
            </a:lnSpc>
            <a:spcBef>
              <a:spcPct val="0"/>
            </a:spcBef>
            <a:spcAft>
              <a:spcPct val="35000"/>
            </a:spcAft>
            <a:buNone/>
          </a:pPr>
          <a:r>
            <a:rPr lang="en-GB" sz="1800" b="0" i="0" kern="1200"/>
            <a:t>A </a:t>
          </a:r>
          <a:r>
            <a:rPr lang="en-GB" sz="1800" b="1" i="0" kern="1200"/>
            <a:t>wish-list</a:t>
          </a:r>
          <a:r>
            <a:rPr lang="en-GB" sz="1800" b="0" i="0" kern="1200"/>
            <a:t> where the user can add the products that they are planning to buy in future</a:t>
          </a:r>
          <a:endParaRPr lang="en-US" sz="1800" kern="1200"/>
        </a:p>
      </dsp:txBody>
      <dsp:txXfrm>
        <a:off x="1295927" y="2213"/>
        <a:ext cx="4800072" cy="1122015"/>
      </dsp:txXfrm>
    </dsp:sp>
    <dsp:sp modelId="{81D3D3D4-86BA-4753-81D5-445D22458B94}">
      <dsp:nvSpPr>
        <dsp:cNvPr id="0" name=""/>
        <dsp:cNvSpPr/>
      </dsp:nvSpPr>
      <dsp:spPr>
        <a:xfrm>
          <a:off x="0" y="1404732"/>
          <a:ext cx="6096000" cy="1122015"/>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1F8310-87B9-4E97-AAB1-717324F49A37}">
      <dsp:nvSpPr>
        <dsp:cNvPr id="0" name=""/>
        <dsp:cNvSpPr/>
      </dsp:nvSpPr>
      <dsp:spPr>
        <a:xfrm>
          <a:off x="339409" y="1657186"/>
          <a:ext cx="617108" cy="61710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3039725-F2C9-49E3-91FD-46FBEEA97638}">
      <dsp:nvSpPr>
        <dsp:cNvPr id="0" name=""/>
        <dsp:cNvSpPr/>
      </dsp:nvSpPr>
      <dsp:spPr>
        <a:xfrm>
          <a:off x="1295927" y="1404732"/>
          <a:ext cx="4800072" cy="1122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747" tIns="118747" rIns="118747" bIns="118747" numCol="1" spcCol="1270" anchor="ctr" anchorCtr="0">
          <a:noAutofit/>
        </a:bodyPr>
        <a:lstStyle/>
        <a:p>
          <a:pPr marL="0" lvl="0" indent="0" algn="l" defTabSz="800100">
            <a:lnSpc>
              <a:spcPct val="100000"/>
            </a:lnSpc>
            <a:spcBef>
              <a:spcPct val="0"/>
            </a:spcBef>
            <a:spcAft>
              <a:spcPct val="35000"/>
            </a:spcAft>
            <a:buNone/>
          </a:pPr>
          <a:r>
            <a:rPr lang="en-GB" sz="1800" b="0" i="0" kern="1200"/>
            <a:t>A </a:t>
          </a:r>
          <a:r>
            <a:rPr lang="en-GB" sz="1800" b="1" i="0" kern="1200"/>
            <a:t>Similar products you may be interested in </a:t>
          </a:r>
          <a:r>
            <a:rPr lang="en-GB" sz="1800" b="0" i="0" kern="1200"/>
            <a:t>site where the user can see some items with same category or price range.</a:t>
          </a:r>
          <a:endParaRPr lang="en-US" sz="1800" kern="1200"/>
        </a:p>
      </dsp:txBody>
      <dsp:txXfrm>
        <a:off x="1295927" y="1404732"/>
        <a:ext cx="4800072" cy="1122015"/>
      </dsp:txXfrm>
    </dsp:sp>
    <dsp:sp modelId="{C4CEADCC-C44E-4526-8847-FEFC5667112D}">
      <dsp:nvSpPr>
        <dsp:cNvPr id="0" name=""/>
        <dsp:cNvSpPr/>
      </dsp:nvSpPr>
      <dsp:spPr>
        <a:xfrm>
          <a:off x="0" y="2807251"/>
          <a:ext cx="6096000" cy="1122015"/>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8BB3DF-94E1-4BCD-AC40-8EA8B7142324}">
      <dsp:nvSpPr>
        <dsp:cNvPr id="0" name=""/>
        <dsp:cNvSpPr/>
      </dsp:nvSpPr>
      <dsp:spPr>
        <a:xfrm>
          <a:off x="339409" y="3059705"/>
          <a:ext cx="617108" cy="61710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0886845-B5C3-48D2-AF4B-4CA9FB7EC7FD}">
      <dsp:nvSpPr>
        <dsp:cNvPr id="0" name=""/>
        <dsp:cNvSpPr/>
      </dsp:nvSpPr>
      <dsp:spPr>
        <a:xfrm>
          <a:off x="1295927" y="2807251"/>
          <a:ext cx="4800072" cy="1122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747" tIns="118747" rIns="118747" bIns="118747" numCol="1" spcCol="1270" anchor="ctr" anchorCtr="0">
          <a:noAutofit/>
        </a:bodyPr>
        <a:lstStyle/>
        <a:p>
          <a:pPr marL="0" lvl="0" indent="0" algn="l" defTabSz="800100">
            <a:lnSpc>
              <a:spcPct val="100000"/>
            </a:lnSpc>
            <a:spcBef>
              <a:spcPct val="0"/>
            </a:spcBef>
            <a:spcAft>
              <a:spcPct val="35000"/>
            </a:spcAft>
            <a:buNone/>
          </a:pPr>
          <a:r>
            <a:rPr lang="en-GB" sz="1800" b="0" i="0" kern="1200"/>
            <a:t>A </a:t>
          </a:r>
          <a:r>
            <a:rPr lang="en-GB" sz="1800" b="1" i="0" kern="1200"/>
            <a:t>Rate the seller</a:t>
          </a:r>
          <a:r>
            <a:rPr lang="en-GB" sz="1800" b="0" i="0" kern="1200"/>
            <a:t> feature which will allow the buyer to rate the seller so that other customer can trust the seller</a:t>
          </a:r>
          <a:endParaRPr lang="en-US" sz="1800" kern="1200"/>
        </a:p>
      </dsp:txBody>
      <dsp:txXfrm>
        <a:off x="1295927" y="2807251"/>
        <a:ext cx="4800072" cy="1122015"/>
      </dsp:txXfrm>
    </dsp:sp>
    <dsp:sp modelId="{6351BC7B-5351-4D44-936F-802078675ADF}">
      <dsp:nvSpPr>
        <dsp:cNvPr id="0" name=""/>
        <dsp:cNvSpPr/>
      </dsp:nvSpPr>
      <dsp:spPr>
        <a:xfrm>
          <a:off x="0" y="4209770"/>
          <a:ext cx="6096000" cy="1122015"/>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D5ED079-5835-4AA5-BB3C-65192AF1C7C2}">
      <dsp:nvSpPr>
        <dsp:cNvPr id="0" name=""/>
        <dsp:cNvSpPr/>
      </dsp:nvSpPr>
      <dsp:spPr>
        <a:xfrm>
          <a:off x="339409" y="4462224"/>
          <a:ext cx="617108" cy="61710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D75A4B8-0D32-4CCB-8269-FA64EBF948C0}">
      <dsp:nvSpPr>
        <dsp:cNvPr id="0" name=""/>
        <dsp:cNvSpPr/>
      </dsp:nvSpPr>
      <dsp:spPr>
        <a:xfrm>
          <a:off x="1295927" y="4209770"/>
          <a:ext cx="4800072" cy="1122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747" tIns="118747" rIns="118747" bIns="118747" numCol="1" spcCol="1270" anchor="ctr" anchorCtr="0">
          <a:noAutofit/>
        </a:bodyPr>
        <a:lstStyle/>
        <a:p>
          <a:pPr marL="0" lvl="0" indent="0" algn="l" defTabSz="800100">
            <a:lnSpc>
              <a:spcPct val="100000"/>
            </a:lnSpc>
            <a:spcBef>
              <a:spcPct val="0"/>
            </a:spcBef>
            <a:spcAft>
              <a:spcPct val="35000"/>
            </a:spcAft>
            <a:buNone/>
          </a:pPr>
          <a:r>
            <a:rPr lang="en-GB" sz="1800" kern="1200"/>
            <a:t>Sustainable products and eco-friendly filter</a:t>
          </a:r>
          <a:endParaRPr lang="en-US" sz="1800" kern="1200"/>
        </a:p>
      </dsp:txBody>
      <dsp:txXfrm>
        <a:off x="1295927" y="4209770"/>
        <a:ext cx="4800072" cy="112201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E18057-C102-4B37-B758-01AD06926E1E}">
      <dsp:nvSpPr>
        <dsp:cNvPr id="0" name=""/>
        <dsp:cNvSpPr/>
      </dsp:nvSpPr>
      <dsp:spPr>
        <a:xfrm>
          <a:off x="0" y="0"/>
          <a:ext cx="4533900" cy="114300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b="1" kern="1200"/>
            <a:t>Pagination</a:t>
          </a:r>
          <a:r>
            <a:rPr lang="en-GB" sz="2100" b="0" i="0" kern="1200"/>
            <a:t> </a:t>
          </a:r>
          <a:r>
            <a:rPr lang="en-GB" sz="2100" kern="1200"/>
            <a:t>-  avoids fetching all records at once</a:t>
          </a:r>
          <a:endParaRPr lang="en-US" sz="2100" kern="1200"/>
        </a:p>
      </dsp:txBody>
      <dsp:txXfrm>
        <a:off x="33477" y="33477"/>
        <a:ext cx="3300514" cy="1076046"/>
      </dsp:txXfrm>
    </dsp:sp>
    <dsp:sp modelId="{D65F6511-8A40-4724-AEFC-347249DF9720}">
      <dsp:nvSpPr>
        <dsp:cNvPr id="0" name=""/>
        <dsp:cNvSpPr/>
      </dsp:nvSpPr>
      <dsp:spPr>
        <a:xfrm>
          <a:off x="400049" y="1333500"/>
          <a:ext cx="4533900" cy="1143000"/>
        </a:xfrm>
        <a:prstGeom prst="roundRect">
          <a:avLst>
            <a:gd name="adj" fmla="val 10000"/>
          </a:avLst>
        </a:prstGeom>
        <a:solidFill>
          <a:schemeClr val="accent5">
            <a:hueOff val="758992"/>
            <a:satOff val="-210"/>
            <a:lumOff val="12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b="1" kern="1200"/>
            <a:t>Search Bar</a:t>
          </a:r>
          <a:r>
            <a:rPr lang="en-GB" sz="2100" kern="1200"/>
            <a:t> – add search functions from the site database</a:t>
          </a:r>
          <a:endParaRPr lang="en-US" sz="2100" kern="1200"/>
        </a:p>
      </dsp:txBody>
      <dsp:txXfrm>
        <a:off x="433526" y="1366977"/>
        <a:ext cx="3323945" cy="1076046"/>
      </dsp:txXfrm>
    </dsp:sp>
    <dsp:sp modelId="{2D315D88-94A7-4C64-9E21-9DB8128F89CD}">
      <dsp:nvSpPr>
        <dsp:cNvPr id="0" name=""/>
        <dsp:cNvSpPr/>
      </dsp:nvSpPr>
      <dsp:spPr>
        <a:xfrm>
          <a:off x="800099" y="2667000"/>
          <a:ext cx="4533900" cy="1143000"/>
        </a:xfrm>
        <a:prstGeom prst="roundRect">
          <a:avLst>
            <a:gd name="adj" fmla="val 10000"/>
          </a:avLst>
        </a:prstGeom>
        <a:solidFill>
          <a:schemeClr val="accent5">
            <a:hueOff val="1517985"/>
            <a:satOff val="-421"/>
            <a:lumOff val="254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GB" sz="2100" b="1" kern="1200">
              <a:latin typeface="Sitka Subheading"/>
            </a:rPr>
            <a:t>Mobile application</a:t>
          </a:r>
          <a:r>
            <a:rPr lang="en-GB" sz="2100" kern="1200">
              <a:latin typeface="Sitka Subheading"/>
            </a:rPr>
            <a:t> – make website adjustable to different screen sizes</a:t>
          </a:r>
        </a:p>
      </dsp:txBody>
      <dsp:txXfrm>
        <a:off x="833576" y="2700477"/>
        <a:ext cx="3323945" cy="1076046"/>
      </dsp:txXfrm>
    </dsp:sp>
    <dsp:sp modelId="{7AA0F492-1D13-43DB-B800-9E5FBCC892A2}">
      <dsp:nvSpPr>
        <dsp:cNvPr id="0" name=""/>
        <dsp:cNvSpPr/>
      </dsp:nvSpPr>
      <dsp:spPr>
        <a:xfrm>
          <a:off x="3790949" y="866775"/>
          <a:ext cx="742950" cy="742950"/>
        </a:xfrm>
        <a:prstGeom prst="downArrow">
          <a:avLst>
            <a:gd name="adj1" fmla="val 55000"/>
            <a:gd name="adj2" fmla="val 45000"/>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1511300">
            <a:lnSpc>
              <a:spcPct val="90000"/>
            </a:lnSpc>
            <a:spcBef>
              <a:spcPct val="0"/>
            </a:spcBef>
            <a:spcAft>
              <a:spcPct val="35000"/>
            </a:spcAft>
            <a:buNone/>
          </a:pPr>
          <a:endParaRPr lang="en-US" sz="3400" kern="1200"/>
        </a:p>
      </dsp:txBody>
      <dsp:txXfrm>
        <a:off x="3958113" y="866775"/>
        <a:ext cx="408622" cy="559070"/>
      </dsp:txXfrm>
    </dsp:sp>
    <dsp:sp modelId="{7716D57B-BAC3-46F4-A416-343FB442774C}">
      <dsp:nvSpPr>
        <dsp:cNvPr id="0" name=""/>
        <dsp:cNvSpPr/>
      </dsp:nvSpPr>
      <dsp:spPr>
        <a:xfrm>
          <a:off x="4190999" y="2192655"/>
          <a:ext cx="742950" cy="742950"/>
        </a:xfrm>
        <a:prstGeom prst="downArrow">
          <a:avLst>
            <a:gd name="adj1" fmla="val 55000"/>
            <a:gd name="adj2" fmla="val 45000"/>
          </a:avLst>
        </a:prstGeom>
        <a:solidFill>
          <a:schemeClr val="accent5">
            <a:tint val="40000"/>
            <a:alpha val="90000"/>
            <a:hueOff val="1448195"/>
            <a:satOff val="580"/>
            <a:lumOff val="431"/>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1511300">
            <a:lnSpc>
              <a:spcPct val="90000"/>
            </a:lnSpc>
            <a:spcBef>
              <a:spcPct val="0"/>
            </a:spcBef>
            <a:spcAft>
              <a:spcPct val="35000"/>
            </a:spcAft>
            <a:buNone/>
          </a:pPr>
          <a:endParaRPr lang="en-US" sz="3400" kern="1200"/>
        </a:p>
      </dsp:txBody>
      <dsp:txXfrm>
        <a:off x="4358163" y="2192655"/>
        <a:ext cx="408622" cy="55907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png>
</file>

<file path=ppt/media/image34.svg>
</file>

<file path=ppt/media/image35.png>
</file>

<file path=ppt/media/image36.svg>
</file>

<file path=ppt/media/image37.png>
</file>

<file path=ppt/media/image38.png>
</file>

<file path=ppt/media/image39.png>
</file>

<file path=ppt/media/image4.png>
</file>

<file path=ppt/media/image40.svg>
</file>

<file path=ppt/media/image41.pn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jpeg>
</file>

<file path=ppt/media/image51.jpeg>
</file>

<file path=ppt/media/image52.png>
</file>

<file path=ppt/media/image53.sv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12/17/2022</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842446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12/17/2022</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069476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12/17/2022</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954747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12/17/2022</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335777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12/17/2022</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728972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12/17/2022</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882244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12/17/2022</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7273911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12/17/2022</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7475446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12/17/2022</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847757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12/17/2022</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63884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12/17/2022</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563221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12/17/2022</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1455587319"/>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11.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12.xml.rels><?xml version="1.0" encoding="UTF-8" standalone="yes"?>
<Relationships xmlns="http://schemas.openxmlformats.org/package/2006/relationships"><Relationship Id="rId3" Type="http://schemas.openxmlformats.org/officeDocument/2006/relationships/image" Target="../media/image43.sv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50.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3.svg"/><Relationship Id="rId2" Type="http://schemas.openxmlformats.org/officeDocument/2006/relationships/image" Target="../media/image52.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9.jpe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svg"/></Relationships>
</file>

<file path=ppt/slides/_rels/slide9.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a:extLst>
              <a:ext uri="{FF2B5EF4-FFF2-40B4-BE49-F238E27FC236}">
                <a16:creationId xmlns:a16="http://schemas.microsoft.com/office/drawing/2014/main" id="{9C1CCE44-9600-8889-2997-4D3CC3D78DA7}"/>
              </a:ext>
            </a:extLst>
          </p:cNvPr>
          <p:cNvPicPr>
            <a:picLocks noGrp="1" noChangeAspect="1"/>
          </p:cNvPicPr>
          <p:nvPr>
            <p:ph idx="4294967295"/>
          </p:nvPr>
        </p:nvPicPr>
        <p:blipFill>
          <a:blip r:embed="rId2"/>
          <a:stretch>
            <a:fillRect/>
          </a:stretch>
        </p:blipFill>
        <p:spPr>
          <a:xfrm>
            <a:off x="278102" y="150237"/>
            <a:ext cx="11613715" cy="6519859"/>
          </a:xfrm>
        </p:spPr>
      </p:pic>
    </p:spTree>
    <p:extLst>
      <p:ext uri="{BB962C8B-B14F-4D97-AF65-F5344CB8AC3E}">
        <p14:creationId xmlns:p14="http://schemas.microsoft.com/office/powerpoint/2010/main" val="28028129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7" name="Freeform: Shape 46">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49" name="Freeform: Shape 48">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51" name="Freeform: Shape 50">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53" name="Rectangle 52">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55" name="Freeform: Shape 54">
            <a:extLst>
              <a:ext uri="{FF2B5EF4-FFF2-40B4-BE49-F238E27FC236}">
                <a16:creationId xmlns:a16="http://schemas.microsoft.com/office/drawing/2014/main" id="{8C3ED992-EB89-4C2F-8A9A-947E91BC61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custGeom>
            <a:avLst/>
            <a:gdLst>
              <a:gd name="connsiteX0" fmla="*/ 0 w 6096000"/>
              <a:gd name="connsiteY0" fmla="*/ 0 h 6858000"/>
              <a:gd name="connsiteX1" fmla="*/ 2758239 w 6096000"/>
              <a:gd name="connsiteY1" fmla="*/ 0 h 6858000"/>
              <a:gd name="connsiteX2" fmla="*/ 2916747 w 6096000"/>
              <a:gd name="connsiteY2" fmla="*/ 218181 h 6858000"/>
              <a:gd name="connsiteX3" fmla="*/ 4839749 w 6096000"/>
              <a:gd name="connsiteY3" fmla="*/ 2631787 h 6858000"/>
              <a:gd name="connsiteX4" fmla="*/ 6095001 w 6096000"/>
              <a:gd name="connsiteY4" fmla="*/ 5672947 h 6858000"/>
              <a:gd name="connsiteX5" fmla="*/ 5792922 w 6096000"/>
              <a:gd name="connsiteY5" fmla="*/ 6612444 h 6858000"/>
              <a:gd name="connsiteX6" fmla="*/ 5671607 w 6096000"/>
              <a:gd name="connsiteY6" fmla="*/ 6771753 h 6858000"/>
              <a:gd name="connsiteX7" fmla="*/ 5591643 w 6096000"/>
              <a:gd name="connsiteY7" fmla="*/ 6858000 h 6858000"/>
              <a:gd name="connsiteX8" fmla="*/ 0 w 6096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96000" h="6858000">
                <a:moveTo>
                  <a:pt x="0" y="0"/>
                </a:moveTo>
                <a:lnTo>
                  <a:pt x="2758239" y="0"/>
                </a:lnTo>
                <a:lnTo>
                  <a:pt x="2916747" y="218181"/>
                </a:lnTo>
                <a:cubicBezTo>
                  <a:pt x="3525935" y="1023180"/>
                  <a:pt x="4281133" y="1818277"/>
                  <a:pt x="4839749" y="2631787"/>
                </a:cubicBezTo>
                <a:cubicBezTo>
                  <a:pt x="5571203" y="3696928"/>
                  <a:pt x="6122704" y="4799581"/>
                  <a:pt x="6095001" y="5672947"/>
                </a:cubicBezTo>
                <a:cubicBezTo>
                  <a:pt x="6083564" y="6040467"/>
                  <a:pt x="5972980" y="6348559"/>
                  <a:pt x="5792922" y="6612444"/>
                </a:cubicBezTo>
                <a:cubicBezTo>
                  <a:pt x="5755410" y="6667420"/>
                  <a:pt x="5714882" y="6720477"/>
                  <a:pt x="5671607" y="6771753"/>
                </a:cubicBezTo>
                <a:lnTo>
                  <a:pt x="5591643" y="6858000"/>
                </a:lnTo>
                <a:lnTo>
                  <a:pt x="0" y="685800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Shape 56">
            <a:extLst>
              <a:ext uri="{FF2B5EF4-FFF2-40B4-BE49-F238E27FC236}">
                <a16:creationId xmlns:a16="http://schemas.microsoft.com/office/drawing/2014/main" id="{55F5D1E8-E605-4EFC-8912-6E191F84F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789134">
            <a:off x="2400596" y="454890"/>
            <a:ext cx="3969651" cy="5948221"/>
          </a:xfrm>
          <a:custGeom>
            <a:avLst/>
            <a:gdLst>
              <a:gd name="connsiteX0" fmla="*/ 4594048 w 9861488"/>
              <a:gd name="connsiteY0" fmla="*/ 11458472 h 11458472"/>
              <a:gd name="connsiteX1" fmla="*/ 0 w 9861488"/>
              <a:gd name="connsiteY1" fmla="*/ 5948221 h 11458472"/>
              <a:gd name="connsiteX2" fmla="*/ 1863 w 9861488"/>
              <a:gd name="connsiteY2" fmla="*/ 5698862 h 11458472"/>
              <a:gd name="connsiteX3" fmla="*/ 320025 w 9861488"/>
              <a:gd name="connsiteY3" fmla="*/ 3799836 h 11458472"/>
              <a:gd name="connsiteX4" fmla="*/ 3430486 w 9861488"/>
              <a:gd name="connsiteY4" fmla="*/ 295907 h 11458472"/>
              <a:gd name="connsiteX5" fmla="*/ 3863859 w 9861488"/>
              <a:gd name="connsiteY5" fmla="*/ 55612 h 11458472"/>
              <a:gd name="connsiteX6" fmla="*/ 3969651 w 9861488"/>
              <a:gd name="connsiteY6" fmla="*/ 0 h 11458472"/>
              <a:gd name="connsiteX7" fmla="*/ 9861488 w 9861488"/>
              <a:gd name="connsiteY7" fmla="*/ 7066862 h 11458472"/>
              <a:gd name="connsiteX8" fmla="*/ 4594048 w 9861488"/>
              <a:gd name="connsiteY8" fmla="*/ 11458472 h 11458472"/>
              <a:gd name="connsiteX0" fmla="*/ 0 w 9861488"/>
              <a:gd name="connsiteY0" fmla="*/ 5948221 h 11549912"/>
              <a:gd name="connsiteX1" fmla="*/ 1863 w 9861488"/>
              <a:gd name="connsiteY1" fmla="*/ 5698862 h 11549912"/>
              <a:gd name="connsiteX2" fmla="*/ 320025 w 9861488"/>
              <a:gd name="connsiteY2" fmla="*/ 3799836 h 11549912"/>
              <a:gd name="connsiteX3" fmla="*/ 3430486 w 9861488"/>
              <a:gd name="connsiteY3" fmla="*/ 295907 h 11549912"/>
              <a:gd name="connsiteX4" fmla="*/ 3863859 w 9861488"/>
              <a:gd name="connsiteY4" fmla="*/ 55612 h 11549912"/>
              <a:gd name="connsiteX5" fmla="*/ 3969651 w 9861488"/>
              <a:gd name="connsiteY5" fmla="*/ 0 h 11549912"/>
              <a:gd name="connsiteX6" fmla="*/ 9861488 w 9861488"/>
              <a:gd name="connsiteY6" fmla="*/ 7066862 h 11549912"/>
              <a:gd name="connsiteX7" fmla="*/ 4685488 w 9861488"/>
              <a:gd name="connsiteY7" fmla="*/ 11549912 h 11549912"/>
              <a:gd name="connsiteX0" fmla="*/ 0 w 9861488"/>
              <a:gd name="connsiteY0" fmla="*/ 5948221 h 7066862"/>
              <a:gd name="connsiteX1" fmla="*/ 1863 w 9861488"/>
              <a:gd name="connsiteY1" fmla="*/ 5698862 h 7066862"/>
              <a:gd name="connsiteX2" fmla="*/ 320025 w 9861488"/>
              <a:gd name="connsiteY2" fmla="*/ 3799836 h 7066862"/>
              <a:gd name="connsiteX3" fmla="*/ 3430486 w 9861488"/>
              <a:gd name="connsiteY3" fmla="*/ 295907 h 7066862"/>
              <a:gd name="connsiteX4" fmla="*/ 3863859 w 9861488"/>
              <a:gd name="connsiteY4" fmla="*/ 55612 h 7066862"/>
              <a:gd name="connsiteX5" fmla="*/ 3969651 w 9861488"/>
              <a:gd name="connsiteY5" fmla="*/ 0 h 7066862"/>
              <a:gd name="connsiteX6" fmla="*/ 9861488 w 9861488"/>
              <a:gd name="connsiteY6" fmla="*/ 7066862 h 7066862"/>
              <a:gd name="connsiteX0" fmla="*/ 0 w 3969651"/>
              <a:gd name="connsiteY0" fmla="*/ 5948221 h 5948221"/>
              <a:gd name="connsiteX1" fmla="*/ 1863 w 3969651"/>
              <a:gd name="connsiteY1" fmla="*/ 5698862 h 5948221"/>
              <a:gd name="connsiteX2" fmla="*/ 320025 w 3969651"/>
              <a:gd name="connsiteY2" fmla="*/ 3799836 h 5948221"/>
              <a:gd name="connsiteX3" fmla="*/ 3430486 w 3969651"/>
              <a:gd name="connsiteY3" fmla="*/ 295907 h 5948221"/>
              <a:gd name="connsiteX4" fmla="*/ 3863859 w 3969651"/>
              <a:gd name="connsiteY4" fmla="*/ 55612 h 5948221"/>
              <a:gd name="connsiteX5" fmla="*/ 3969651 w 3969651"/>
              <a:gd name="connsiteY5" fmla="*/ 0 h 594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651" h="5948221">
                <a:moveTo>
                  <a:pt x="0" y="5948221"/>
                </a:moveTo>
                <a:lnTo>
                  <a:pt x="1863" y="5698862"/>
                </a:lnTo>
                <a:cubicBezTo>
                  <a:pt x="27184" y="5017139"/>
                  <a:pt x="133214" y="4368297"/>
                  <a:pt x="320025" y="3799836"/>
                </a:cubicBezTo>
                <a:cubicBezTo>
                  <a:pt x="810579" y="2305232"/>
                  <a:pt x="2027133" y="1118138"/>
                  <a:pt x="3430486" y="295907"/>
                </a:cubicBezTo>
                <a:cubicBezTo>
                  <a:pt x="3545941" y="228312"/>
                  <a:pt x="3692079" y="146862"/>
                  <a:pt x="3863859" y="55612"/>
                </a:cubicBezTo>
                <a:lnTo>
                  <a:pt x="3969651" y="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1E60320E-9FD4-0FFC-4D98-5E1726BDBDA1}"/>
              </a:ext>
            </a:extLst>
          </p:cNvPr>
          <p:cNvSpPr>
            <a:spLocks noGrp="1"/>
          </p:cNvSpPr>
          <p:nvPr>
            <p:ph type="title"/>
          </p:nvPr>
        </p:nvSpPr>
        <p:spPr>
          <a:xfrm>
            <a:off x="80819" y="357908"/>
            <a:ext cx="2955637" cy="658092"/>
          </a:xfrm>
        </p:spPr>
        <p:txBody>
          <a:bodyPr vert="horz" lIns="91440" tIns="45720" rIns="91440" bIns="45720" rtlCol="0" anchor="b">
            <a:normAutofit fontScale="90000"/>
          </a:bodyPr>
          <a:lstStyle/>
          <a:p>
            <a:pPr algn="ctr"/>
            <a:r>
              <a:rPr lang="en-US"/>
              <a:t>Sign-up</a:t>
            </a:r>
            <a:endParaRPr lang="en-US" kern="1200">
              <a:solidFill>
                <a:schemeClr val="tx1"/>
              </a:solidFill>
              <a:latin typeface="+mj-lt"/>
            </a:endParaRPr>
          </a:p>
        </p:txBody>
      </p:sp>
      <p:pic>
        <p:nvPicPr>
          <p:cNvPr id="7" name="Graphic 6" descr="User">
            <a:extLst>
              <a:ext uri="{FF2B5EF4-FFF2-40B4-BE49-F238E27FC236}">
                <a16:creationId xmlns:a16="http://schemas.microsoft.com/office/drawing/2014/main" id="{ADD4C423-F597-CE88-500C-75390648A7B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1183" y="2112818"/>
            <a:ext cx="5334000" cy="5334000"/>
          </a:xfrm>
          <a:prstGeom prst="rect">
            <a:avLst/>
          </a:prstGeom>
        </p:spPr>
      </p:pic>
      <p:pic>
        <p:nvPicPr>
          <p:cNvPr id="3" name="Picture 3" descr="Graphical user interface&#10;&#10;Description automatically generated">
            <a:extLst>
              <a:ext uri="{FF2B5EF4-FFF2-40B4-BE49-F238E27FC236}">
                <a16:creationId xmlns:a16="http://schemas.microsoft.com/office/drawing/2014/main" id="{03E7E096-1EBC-3596-030E-336361166E8E}"/>
              </a:ext>
            </a:extLst>
          </p:cNvPr>
          <p:cNvPicPr>
            <a:picLocks noChangeAspect="1"/>
          </p:cNvPicPr>
          <p:nvPr/>
        </p:nvPicPr>
        <p:blipFill>
          <a:blip r:embed="rId4"/>
          <a:stretch>
            <a:fillRect/>
          </a:stretch>
        </p:blipFill>
        <p:spPr>
          <a:xfrm>
            <a:off x="4066310" y="304409"/>
            <a:ext cx="7765471" cy="6237636"/>
          </a:xfrm>
          <a:prstGeom prst="rect">
            <a:avLst/>
          </a:prstGeom>
        </p:spPr>
      </p:pic>
    </p:spTree>
    <p:extLst>
      <p:ext uri="{BB962C8B-B14F-4D97-AF65-F5344CB8AC3E}">
        <p14:creationId xmlns:p14="http://schemas.microsoft.com/office/powerpoint/2010/main" val="1916117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5A915E82-E29D-4F8A-1E15-FB1403B3A5D9}"/>
              </a:ext>
            </a:extLst>
          </p:cNvPr>
          <p:cNvSpPr>
            <a:spLocks noGrp="1"/>
          </p:cNvSpPr>
          <p:nvPr>
            <p:ph type="title"/>
          </p:nvPr>
        </p:nvSpPr>
        <p:spPr>
          <a:xfrm>
            <a:off x="92364" y="1240509"/>
            <a:ext cx="1420091" cy="733764"/>
          </a:xfrm>
        </p:spPr>
        <p:txBody>
          <a:bodyPr vert="horz" lIns="91440" tIns="45720" rIns="91440" bIns="45720" rtlCol="0" anchor="b">
            <a:normAutofit/>
          </a:bodyPr>
          <a:lstStyle/>
          <a:p>
            <a:r>
              <a:rPr lang="en-US" kern="1200">
                <a:solidFill>
                  <a:schemeClr val="tx1"/>
                </a:solidFill>
                <a:latin typeface="+mj-lt"/>
                <a:ea typeface="+mj-ea"/>
                <a:cs typeface="+mj-cs"/>
              </a:rPr>
              <a:t>Ads</a:t>
            </a:r>
          </a:p>
        </p:txBody>
      </p:sp>
      <p:sp>
        <p:nvSpPr>
          <p:cNvPr id="18" name="Freeform: Shape 17">
            <a:extLst>
              <a:ext uri="{FF2B5EF4-FFF2-40B4-BE49-F238E27FC236}">
                <a16:creationId xmlns:a16="http://schemas.microsoft.com/office/drawing/2014/main" id="{A6A60682-4FD3-4D6A-9707-BD2584978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732511"/>
            <a:ext cx="5333999" cy="6125491"/>
          </a:xfrm>
          <a:custGeom>
            <a:avLst/>
            <a:gdLst>
              <a:gd name="connsiteX0" fmla="*/ 0 w 5333999"/>
              <a:gd name="connsiteY0" fmla="*/ 0 h 6125491"/>
              <a:gd name="connsiteX1" fmla="*/ 201347 w 5333999"/>
              <a:gd name="connsiteY1" fmla="*/ 12133 h 6125491"/>
              <a:gd name="connsiteX2" fmla="*/ 2149412 w 5333999"/>
              <a:gd name="connsiteY2" fmla="*/ 288819 h 6125491"/>
              <a:gd name="connsiteX3" fmla="*/ 5125149 w 5333999"/>
              <a:gd name="connsiteY3" fmla="*/ 3309606 h 6125491"/>
              <a:gd name="connsiteX4" fmla="*/ 4496734 w 5333999"/>
              <a:gd name="connsiteY4" fmla="*/ 5829050 h 6125491"/>
              <a:gd name="connsiteX5" fmla="*/ 4005032 w 5333999"/>
              <a:gd name="connsiteY5" fmla="*/ 6088102 h 6125491"/>
              <a:gd name="connsiteX6" fmla="*/ 3915032 w 5333999"/>
              <a:gd name="connsiteY6" fmla="*/ 6125491 h 6125491"/>
              <a:gd name="connsiteX7" fmla="*/ 0 w 5333999"/>
              <a:gd name="connsiteY7" fmla="*/ 6125491 h 612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33999" h="6125491">
                <a:moveTo>
                  <a:pt x="0" y="0"/>
                </a:moveTo>
                <a:lnTo>
                  <a:pt x="201347" y="12133"/>
                </a:lnTo>
                <a:cubicBezTo>
                  <a:pt x="834520" y="59989"/>
                  <a:pt x="1489622" y="165274"/>
                  <a:pt x="2149412" y="288819"/>
                </a:cubicBezTo>
                <a:cubicBezTo>
                  <a:pt x="4194087" y="671477"/>
                  <a:pt x="4738431" y="1884930"/>
                  <a:pt x="5125149" y="3309606"/>
                </a:cubicBezTo>
                <a:cubicBezTo>
                  <a:pt x="5383961" y="4263563"/>
                  <a:pt x="5599841" y="5130569"/>
                  <a:pt x="4496734" y="5829050"/>
                </a:cubicBezTo>
                <a:cubicBezTo>
                  <a:pt x="4342061" y="5927011"/>
                  <a:pt x="4177261" y="6012425"/>
                  <a:pt x="4005032" y="6088102"/>
                </a:cubicBezTo>
                <a:lnTo>
                  <a:pt x="3915032" y="6125491"/>
                </a:lnTo>
                <a:lnTo>
                  <a:pt x="0" y="6125491"/>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4EB7CBBE-178B-4DB3-AD92-DED458BAE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52425"/>
            <a:ext cx="5185830" cy="650557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pic>
        <p:nvPicPr>
          <p:cNvPr id="7" name="Graphic 6" descr="Megaphone">
            <a:extLst>
              <a:ext uri="{FF2B5EF4-FFF2-40B4-BE49-F238E27FC236}">
                <a16:creationId xmlns:a16="http://schemas.microsoft.com/office/drawing/2014/main" id="{66FFA14D-B93C-DE11-9690-96B688BAD46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2364" y="1301437"/>
            <a:ext cx="5363489" cy="5363489"/>
          </a:xfrm>
          <a:prstGeom prst="rect">
            <a:avLst/>
          </a:prstGeom>
        </p:spPr>
      </p:pic>
      <p:pic>
        <p:nvPicPr>
          <p:cNvPr id="4" name="Picture 4" descr="Graphical user interface, website&#10;&#10;Description automatically generated">
            <a:extLst>
              <a:ext uri="{FF2B5EF4-FFF2-40B4-BE49-F238E27FC236}">
                <a16:creationId xmlns:a16="http://schemas.microsoft.com/office/drawing/2014/main" id="{A1F8463E-40EC-A3BB-7BC9-E5A60442F875}"/>
              </a:ext>
            </a:extLst>
          </p:cNvPr>
          <p:cNvPicPr>
            <a:picLocks noChangeAspect="1"/>
          </p:cNvPicPr>
          <p:nvPr/>
        </p:nvPicPr>
        <p:blipFill>
          <a:blip r:embed="rId4"/>
          <a:stretch>
            <a:fillRect/>
          </a:stretch>
        </p:blipFill>
        <p:spPr>
          <a:xfrm>
            <a:off x="4943763" y="263708"/>
            <a:ext cx="6970402" cy="6396724"/>
          </a:xfrm>
          <a:prstGeom prst="rect">
            <a:avLst/>
          </a:prstGeom>
        </p:spPr>
      </p:pic>
      <p:sp>
        <p:nvSpPr>
          <p:cNvPr id="5" name="TextBox 4">
            <a:extLst>
              <a:ext uri="{FF2B5EF4-FFF2-40B4-BE49-F238E27FC236}">
                <a16:creationId xmlns:a16="http://schemas.microsoft.com/office/drawing/2014/main" id="{B893C8D1-361D-99AE-472C-AAAD598FED66}"/>
              </a:ext>
            </a:extLst>
          </p:cNvPr>
          <p:cNvSpPr txBox="1"/>
          <p:nvPr/>
        </p:nvSpPr>
        <p:spPr>
          <a:xfrm>
            <a:off x="475528" y="98857"/>
            <a:ext cx="4607356"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a:t>Ad description</a:t>
            </a:r>
          </a:p>
        </p:txBody>
      </p:sp>
    </p:spTree>
    <p:extLst>
      <p:ext uri="{BB962C8B-B14F-4D97-AF65-F5344CB8AC3E}">
        <p14:creationId xmlns:p14="http://schemas.microsoft.com/office/powerpoint/2010/main" val="1207724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27" name="Freeform: Shape 26">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29" name="Freeform: Shape 28">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31" name="Rectangle 30">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33" name="Freeform: Shape 32">
            <a:extLst>
              <a:ext uri="{FF2B5EF4-FFF2-40B4-BE49-F238E27FC236}">
                <a16:creationId xmlns:a16="http://schemas.microsoft.com/office/drawing/2014/main" id="{8C3ED992-EB89-4C2F-8A9A-947E91BC61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custGeom>
            <a:avLst/>
            <a:gdLst>
              <a:gd name="connsiteX0" fmla="*/ 0 w 6096000"/>
              <a:gd name="connsiteY0" fmla="*/ 0 h 6858000"/>
              <a:gd name="connsiteX1" fmla="*/ 2758239 w 6096000"/>
              <a:gd name="connsiteY1" fmla="*/ 0 h 6858000"/>
              <a:gd name="connsiteX2" fmla="*/ 2916747 w 6096000"/>
              <a:gd name="connsiteY2" fmla="*/ 218181 h 6858000"/>
              <a:gd name="connsiteX3" fmla="*/ 4839749 w 6096000"/>
              <a:gd name="connsiteY3" fmla="*/ 2631787 h 6858000"/>
              <a:gd name="connsiteX4" fmla="*/ 6095001 w 6096000"/>
              <a:gd name="connsiteY4" fmla="*/ 5672947 h 6858000"/>
              <a:gd name="connsiteX5" fmla="*/ 5792922 w 6096000"/>
              <a:gd name="connsiteY5" fmla="*/ 6612444 h 6858000"/>
              <a:gd name="connsiteX6" fmla="*/ 5671607 w 6096000"/>
              <a:gd name="connsiteY6" fmla="*/ 6771753 h 6858000"/>
              <a:gd name="connsiteX7" fmla="*/ 5591643 w 6096000"/>
              <a:gd name="connsiteY7" fmla="*/ 6858000 h 6858000"/>
              <a:gd name="connsiteX8" fmla="*/ 0 w 6096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96000" h="6858000">
                <a:moveTo>
                  <a:pt x="0" y="0"/>
                </a:moveTo>
                <a:lnTo>
                  <a:pt x="2758239" y="0"/>
                </a:lnTo>
                <a:lnTo>
                  <a:pt x="2916747" y="218181"/>
                </a:lnTo>
                <a:cubicBezTo>
                  <a:pt x="3525935" y="1023180"/>
                  <a:pt x="4281133" y="1818277"/>
                  <a:pt x="4839749" y="2631787"/>
                </a:cubicBezTo>
                <a:cubicBezTo>
                  <a:pt x="5571203" y="3696928"/>
                  <a:pt x="6122704" y="4799581"/>
                  <a:pt x="6095001" y="5672947"/>
                </a:cubicBezTo>
                <a:cubicBezTo>
                  <a:pt x="6083564" y="6040467"/>
                  <a:pt x="5972980" y="6348559"/>
                  <a:pt x="5792922" y="6612444"/>
                </a:cubicBezTo>
                <a:cubicBezTo>
                  <a:pt x="5755410" y="6667420"/>
                  <a:pt x="5714882" y="6720477"/>
                  <a:pt x="5671607" y="6771753"/>
                </a:cubicBezTo>
                <a:lnTo>
                  <a:pt x="5591643" y="6858000"/>
                </a:lnTo>
                <a:lnTo>
                  <a:pt x="0" y="685800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55F5D1E8-E605-4EFC-8912-6E191F84F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789134">
            <a:off x="2400596" y="454890"/>
            <a:ext cx="3969651" cy="5948221"/>
          </a:xfrm>
          <a:custGeom>
            <a:avLst/>
            <a:gdLst>
              <a:gd name="connsiteX0" fmla="*/ 4594048 w 9861488"/>
              <a:gd name="connsiteY0" fmla="*/ 11458472 h 11458472"/>
              <a:gd name="connsiteX1" fmla="*/ 0 w 9861488"/>
              <a:gd name="connsiteY1" fmla="*/ 5948221 h 11458472"/>
              <a:gd name="connsiteX2" fmla="*/ 1863 w 9861488"/>
              <a:gd name="connsiteY2" fmla="*/ 5698862 h 11458472"/>
              <a:gd name="connsiteX3" fmla="*/ 320025 w 9861488"/>
              <a:gd name="connsiteY3" fmla="*/ 3799836 h 11458472"/>
              <a:gd name="connsiteX4" fmla="*/ 3430486 w 9861488"/>
              <a:gd name="connsiteY4" fmla="*/ 295907 h 11458472"/>
              <a:gd name="connsiteX5" fmla="*/ 3863859 w 9861488"/>
              <a:gd name="connsiteY5" fmla="*/ 55612 h 11458472"/>
              <a:gd name="connsiteX6" fmla="*/ 3969651 w 9861488"/>
              <a:gd name="connsiteY6" fmla="*/ 0 h 11458472"/>
              <a:gd name="connsiteX7" fmla="*/ 9861488 w 9861488"/>
              <a:gd name="connsiteY7" fmla="*/ 7066862 h 11458472"/>
              <a:gd name="connsiteX8" fmla="*/ 4594048 w 9861488"/>
              <a:gd name="connsiteY8" fmla="*/ 11458472 h 11458472"/>
              <a:gd name="connsiteX0" fmla="*/ 0 w 9861488"/>
              <a:gd name="connsiteY0" fmla="*/ 5948221 h 11549912"/>
              <a:gd name="connsiteX1" fmla="*/ 1863 w 9861488"/>
              <a:gd name="connsiteY1" fmla="*/ 5698862 h 11549912"/>
              <a:gd name="connsiteX2" fmla="*/ 320025 w 9861488"/>
              <a:gd name="connsiteY2" fmla="*/ 3799836 h 11549912"/>
              <a:gd name="connsiteX3" fmla="*/ 3430486 w 9861488"/>
              <a:gd name="connsiteY3" fmla="*/ 295907 h 11549912"/>
              <a:gd name="connsiteX4" fmla="*/ 3863859 w 9861488"/>
              <a:gd name="connsiteY4" fmla="*/ 55612 h 11549912"/>
              <a:gd name="connsiteX5" fmla="*/ 3969651 w 9861488"/>
              <a:gd name="connsiteY5" fmla="*/ 0 h 11549912"/>
              <a:gd name="connsiteX6" fmla="*/ 9861488 w 9861488"/>
              <a:gd name="connsiteY6" fmla="*/ 7066862 h 11549912"/>
              <a:gd name="connsiteX7" fmla="*/ 4685488 w 9861488"/>
              <a:gd name="connsiteY7" fmla="*/ 11549912 h 11549912"/>
              <a:gd name="connsiteX0" fmla="*/ 0 w 9861488"/>
              <a:gd name="connsiteY0" fmla="*/ 5948221 h 7066862"/>
              <a:gd name="connsiteX1" fmla="*/ 1863 w 9861488"/>
              <a:gd name="connsiteY1" fmla="*/ 5698862 h 7066862"/>
              <a:gd name="connsiteX2" fmla="*/ 320025 w 9861488"/>
              <a:gd name="connsiteY2" fmla="*/ 3799836 h 7066862"/>
              <a:gd name="connsiteX3" fmla="*/ 3430486 w 9861488"/>
              <a:gd name="connsiteY3" fmla="*/ 295907 h 7066862"/>
              <a:gd name="connsiteX4" fmla="*/ 3863859 w 9861488"/>
              <a:gd name="connsiteY4" fmla="*/ 55612 h 7066862"/>
              <a:gd name="connsiteX5" fmla="*/ 3969651 w 9861488"/>
              <a:gd name="connsiteY5" fmla="*/ 0 h 7066862"/>
              <a:gd name="connsiteX6" fmla="*/ 9861488 w 9861488"/>
              <a:gd name="connsiteY6" fmla="*/ 7066862 h 7066862"/>
              <a:gd name="connsiteX0" fmla="*/ 0 w 3969651"/>
              <a:gd name="connsiteY0" fmla="*/ 5948221 h 5948221"/>
              <a:gd name="connsiteX1" fmla="*/ 1863 w 3969651"/>
              <a:gd name="connsiteY1" fmla="*/ 5698862 h 5948221"/>
              <a:gd name="connsiteX2" fmla="*/ 320025 w 3969651"/>
              <a:gd name="connsiteY2" fmla="*/ 3799836 h 5948221"/>
              <a:gd name="connsiteX3" fmla="*/ 3430486 w 3969651"/>
              <a:gd name="connsiteY3" fmla="*/ 295907 h 5948221"/>
              <a:gd name="connsiteX4" fmla="*/ 3863859 w 3969651"/>
              <a:gd name="connsiteY4" fmla="*/ 55612 h 5948221"/>
              <a:gd name="connsiteX5" fmla="*/ 3969651 w 3969651"/>
              <a:gd name="connsiteY5" fmla="*/ 0 h 594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651" h="5948221">
                <a:moveTo>
                  <a:pt x="0" y="5948221"/>
                </a:moveTo>
                <a:lnTo>
                  <a:pt x="1863" y="5698862"/>
                </a:lnTo>
                <a:cubicBezTo>
                  <a:pt x="27184" y="5017139"/>
                  <a:pt x="133214" y="4368297"/>
                  <a:pt x="320025" y="3799836"/>
                </a:cubicBezTo>
                <a:cubicBezTo>
                  <a:pt x="810579" y="2305232"/>
                  <a:pt x="2027133" y="1118138"/>
                  <a:pt x="3430486" y="295907"/>
                </a:cubicBezTo>
                <a:cubicBezTo>
                  <a:pt x="3545941" y="228312"/>
                  <a:pt x="3692079" y="146862"/>
                  <a:pt x="3863859" y="55612"/>
                </a:cubicBezTo>
                <a:lnTo>
                  <a:pt x="3969651" y="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3678F709-3727-7C3F-76EC-7D21A7AC1501}"/>
              </a:ext>
            </a:extLst>
          </p:cNvPr>
          <p:cNvSpPr>
            <a:spLocks noGrp="1"/>
          </p:cNvSpPr>
          <p:nvPr>
            <p:ph type="title"/>
          </p:nvPr>
        </p:nvSpPr>
        <p:spPr>
          <a:xfrm>
            <a:off x="6858000" y="1524000"/>
            <a:ext cx="4572000" cy="2286000"/>
          </a:xfrm>
        </p:spPr>
        <p:txBody>
          <a:bodyPr vert="horz" lIns="91440" tIns="45720" rIns="91440" bIns="45720" rtlCol="0" anchor="b">
            <a:normAutofit/>
          </a:bodyPr>
          <a:lstStyle/>
          <a:p>
            <a:r>
              <a:rPr lang="en-US" kern="1200">
                <a:solidFill>
                  <a:schemeClr val="tx1"/>
                </a:solidFill>
                <a:latin typeface="+mj-lt"/>
                <a:ea typeface="+mj-ea"/>
                <a:cs typeface="+mj-cs"/>
              </a:rPr>
              <a:t>Site Demo</a:t>
            </a:r>
          </a:p>
        </p:txBody>
      </p:sp>
      <p:pic>
        <p:nvPicPr>
          <p:cNvPr id="7" name="Graphic 6" descr="Monitor">
            <a:extLst>
              <a:ext uri="{FF2B5EF4-FFF2-40B4-BE49-F238E27FC236}">
                <a16:creationId xmlns:a16="http://schemas.microsoft.com/office/drawing/2014/main" id="{4AB944AE-2A8F-6A74-487A-01B5807E90A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1999" y="762000"/>
            <a:ext cx="5334000" cy="5334000"/>
          </a:xfrm>
          <a:prstGeom prst="rect">
            <a:avLst/>
          </a:prstGeom>
        </p:spPr>
      </p:pic>
    </p:spTree>
    <p:extLst>
      <p:ext uri="{BB962C8B-B14F-4D97-AF65-F5344CB8AC3E}">
        <p14:creationId xmlns:p14="http://schemas.microsoft.com/office/powerpoint/2010/main" val="36216362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Right 12">
            <a:extLst>
              <a:ext uri="{FF2B5EF4-FFF2-40B4-BE49-F238E27FC236}">
                <a16:creationId xmlns:a16="http://schemas.microsoft.com/office/drawing/2014/main" id="{D9308FDE-75A8-16EC-87CD-C8EE6C8A31E8}"/>
              </a:ext>
            </a:extLst>
          </p:cNvPr>
          <p:cNvSpPr/>
          <p:nvPr/>
        </p:nvSpPr>
        <p:spPr>
          <a:xfrm>
            <a:off x="468669" y="5120658"/>
            <a:ext cx="3407874" cy="9015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Arrow: Right 11">
            <a:extLst>
              <a:ext uri="{FF2B5EF4-FFF2-40B4-BE49-F238E27FC236}">
                <a16:creationId xmlns:a16="http://schemas.microsoft.com/office/drawing/2014/main" id="{BD143828-F72F-37C8-3D98-333F56066516}"/>
              </a:ext>
            </a:extLst>
          </p:cNvPr>
          <p:cNvSpPr/>
          <p:nvPr/>
        </p:nvSpPr>
        <p:spPr>
          <a:xfrm>
            <a:off x="468669" y="3718428"/>
            <a:ext cx="3407874" cy="901521"/>
          </a:xfrm>
          <a:prstGeom prst="right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Arrow: Right 10">
            <a:extLst>
              <a:ext uri="{FF2B5EF4-FFF2-40B4-BE49-F238E27FC236}">
                <a16:creationId xmlns:a16="http://schemas.microsoft.com/office/drawing/2014/main" id="{093F8B22-CC21-523E-A609-A29CDD52FFC0}"/>
              </a:ext>
            </a:extLst>
          </p:cNvPr>
          <p:cNvSpPr/>
          <p:nvPr/>
        </p:nvSpPr>
        <p:spPr>
          <a:xfrm>
            <a:off x="468669" y="2249116"/>
            <a:ext cx="3407874" cy="901521"/>
          </a:xfrm>
          <a:prstGeom prst="rightArrow">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a:extLst>
              <a:ext uri="{FF2B5EF4-FFF2-40B4-BE49-F238E27FC236}">
                <a16:creationId xmlns:a16="http://schemas.microsoft.com/office/drawing/2014/main" id="{2AFBB928-A150-E520-16F2-2FEEBA20E8AF}"/>
              </a:ext>
            </a:extLst>
          </p:cNvPr>
          <p:cNvSpPr>
            <a:spLocks noGrp="1"/>
          </p:cNvSpPr>
          <p:nvPr>
            <p:ph type="body" idx="1"/>
          </p:nvPr>
        </p:nvSpPr>
        <p:spPr>
          <a:xfrm>
            <a:off x="584580" y="1379639"/>
            <a:ext cx="2957110" cy="597001"/>
          </a:xfrm>
        </p:spPr>
        <p:txBody>
          <a:bodyPr>
            <a:normAutofit/>
          </a:bodyPr>
          <a:lstStyle/>
          <a:p>
            <a:r>
              <a:rPr lang="en-GB" sz="2800"/>
              <a:t>Challenges</a:t>
            </a:r>
          </a:p>
        </p:txBody>
      </p:sp>
      <p:sp>
        <p:nvSpPr>
          <p:cNvPr id="4" name="Content Placeholder 3">
            <a:extLst>
              <a:ext uri="{FF2B5EF4-FFF2-40B4-BE49-F238E27FC236}">
                <a16:creationId xmlns:a16="http://schemas.microsoft.com/office/drawing/2014/main" id="{687E1010-8E51-9CEA-36BD-C4D5AB78CB6E}"/>
              </a:ext>
            </a:extLst>
          </p:cNvPr>
          <p:cNvSpPr>
            <a:spLocks noGrp="1"/>
          </p:cNvSpPr>
          <p:nvPr>
            <p:ph sz="half" idx="2"/>
          </p:nvPr>
        </p:nvSpPr>
        <p:spPr>
          <a:xfrm>
            <a:off x="525962" y="2365847"/>
            <a:ext cx="5151119" cy="590267"/>
          </a:xfrm>
        </p:spPr>
        <p:txBody>
          <a:bodyPr vert="horz" lIns="91440" tIns="45720" rIns="91440" bIns="45720" rtlCol="0" anchor="t">
            <a:normAutofit/>
          </a:bodyPr>
          <a:lstStyle/>
          <a:p>
            <a:pPr marL="0" indent="0">
              <a:buNone/>
            </a:pPr>
            <a:r>
              <a:rPr lang="en-GB" b="1"/>
              <a:t>Heroku host site</a:t>
            </a:r>
          </a:p>
        </p:txBody>
      </p:sp>
      <p:sp>
        <p:nvSpPr>
          <p:cNvPr id="5" name="Text Placeholder 4">
            <a:extLst>
              <a:ext uri="{FF2B5EF4-FFF2-40B4-BE49-F238E27FC236}">
                <a16:creationId xmlns:a16="http://schemas.microsoft.com/office/drawing/2014/main" id="{C30A099E-6103-CCD5-EFBF-856325EB3A35}"/>
              </a:ext>
            </a:extLst>
          </p:cNvPr>
          <p:cNvSpPr>
            <a:spLocks noGrp="1"/>
          </p:cNvSpPr>
          <p:nvPr>
            <p:ph type="body" sz="quarter" idx="3"/>
          </p:nvPr>
        </p:nvSpPr>
        <p:spPr>
          <a:xfrm>
            <a:off x="5901134" y="1256006"/>
            <a:ext cx="3649596" cy="609916"/>
          </a:xfrm>
        </p:spPr>
        <p:txBody>
          <a:bodyPr>
            <a:normAutofit/>
          </a:bodyPr>
          <a:lstStyle/>
          <a:p>
            <a:r>
              <a:rPr lang="en-GB" sz="2800">
                <a:solidFill>
                  <a:srgbClr val="FFFFFF">
                    <a:alpha val="70000"/>
                  </a:srgbClr>
                </a:solidFill>
              </a:rPr>
              <a:t>Different Approach</a:t>
            </a:r>
            <a:endParaRPr lang="en-GB" sz="2800"/>
          </a:p>
        </p:txBody>
      </p:sp>
      <p:sp>
        <p:nvSpPr>
          <p:cNvPr id="6" name="Content Placeholder 5">
            <a:extLst>
              <a:ext uri="{FF2B5EF4-FFF2-40B4-BE49-F238E27FC236}">
                <a16:creationId xmlns:a16="http://schemas.microsoft.com/office/drawing/2014/main" id="{3ABDB47C-37ED-EBBE-258C-CE0B2F07883B}"/>
              </a:ext>
            </a:extLst>
          </p:cNvPr>
          <p:cNvSpPr>
            <a:spLocks noGrp="1"/>
          </p:cNvSpPr>
          <p:nvPr>
            <p:ph sz="quarter" idx="4"/>
          </p:nvPr>
        </p:nvSpPr>
        <p:spPr>
          <a:xfrm>
            <a:off x="4153951" y="2193295"/>
            <a:ext cx="7321639" cy="1108833"/>
          </a:xfrm>
        </p:spPr>
        <p:txBody>
          <a:bodyPr vert="horz" lIns="91440" tIns="45720" rIns="91440" bIns="45720" rtlCol="0" anchor="t">
            <a:noAutofit/>
          </a:bodyPr>
          <a:lstStyle/>
          <a:p>
            <a:pPr marL="0" indent="0">
              <a:buNone/>
            </a:pPr>
            <a:r>
              <a:rPr lang="en-GB" sz="1800">
                <a:solidFill>
                  <a:schemeClr val="tx1"/>
                </a:solidFill>
              </a:rPr>
              <a:t>Stick to host site's free features rather than attempt changing into Google for web hosting</a:t>
            </a:r>
          </a:p>
        </p:txBody>
      </p:sp>
      <p:sp>
        <p:nvSpPr>
          <p:cNvPr id="7" name="Content Placeholder 3">
            <a:extLst>
              <a:ext uri="{FF2B5EF4-FFF2-40B4-BE49-F238E27FC236}">
                <a16:creationId xmlns:a16="http://schemas.microsoft.com/office/drawing/2014/main" id="{CF97D6ED-57C7-D92F-A204-628A1A9493EC}"/>
              </a:ext>
            </a:extLst>
          </p:cNvPr>
          <p:cNvSpPr txBox="1">
            <a:spLocks/>
          </p:cNvSpPr>
          <p:nvPr/>
        </p:nvSpPr>
        <p:spPr>
          <a:xfrm>
            <a:off x="525962" y="3820180"/>
            <a:ext cx="5151119" cy="590267"/>
          </a:xfrm>
          <a:prstGeom prst="rect">
            <a:avLst/>
          </a:prstGeom>
        </p:spPr>
        <p:txBody>
          <a:bodyPr vert="horz" lIns="91440" tIns="45720" rIns="91440" bIns="45720" rtlCol="0" anchor="t">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b="1" err="1">
                <a:solidFill>
                  <a:srgbClr val="FFFFFF">
                    <a:alpha val="70000"/>
                  </a:srgbClr>
                </a:solidFill>
              </a:rPr>
              <a:t>Jwt</a:t>
            </a:r>
            <a:r>
              <a:rPr lang="en-GB" b="1">
                <a:solidFill>
                  <a:srgbClr val="FFFFFF">
                    <a:alpha val="70000"/>
                  </a:srgbClr>
                </a:solidFill>
              </a:rPr>
              <a:t> transition</a:t>
            </a:r>
            <a:endParaRPr lang="en-GB" b="1"/>
          </a:p>
        </p:txBody>
      </p:sp>
      <p:sp>
        <p:nvSpPr>
          <p:cNvPr id="8" name="Content Placeholder 3">
            <a:extLst>
              <a:ext uri="{FF2B5EF4-FFF2-40B4-BE49-F238E27FC236}">
                <a16:creationId xmlns:a16="http://schemas.microsoft.com/office/drawing/2014/main" id="{3B2A7067-B319-913A-76C9-C366984087A2}"/>
              </a:ext>
            </a:extLst>
          </p:cNvPr>
          <p:cNvSpPr txBox="1">
            <a:spLocks/>
          </p:cNvSpPr>
          <p:nvPr/>
        </p:nvSpPr>
        <p:spPr>
          <a:xfrm>
            <a:off x="584577" y="5266898"/>
            <a:ext cx="5151119" cy="590267"/>
          </a:xfrm>
          <a:prstGeom prst="rect">
            <a:avLst/>
          </a:prstGeom>
        </p:spPr>
        <p:txBody>
          <a:bodyPr vert="horz" lIns="91440" tIns="45720" rIns="91440" bIns="45720" rtlCol="0" anchor="t">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b="1"/>
              <a:t>Angular</a:t>
            </a:r>
          </a:p>
        </p:txBody>
      </p:sp>
      <p:sp>
        <p:nvSpPr>
          <p:cNvPr id="9" name="Content Placeholder 5">
            <a:extLst>
              <a:ext uri="{FF2B5EF4-FFF2-40B4-BE49-F238E27FC236}">
                <a16:creationId xmlns:a16="http://schemas.microsoft.com/office/drawing/2014/main" id="{3DD7B8B9-AD21-E79D-FBDD-2A3CF058E7F5}"/>
              </a:ext>
            </a:extLst>
          </p:cNvPr>
          <p:cNvSpPr txBox="1">
            <a:spLocks/>
          </p:cNvSpPr>
          <p:nvPr/>
        </p:nvSpPr>
        <p:spPr>
          <a:xfrm>
            <a:off x="4056258" y="3715553"/>
            <a:ext cx="7231487" cy="1322128"/>
          </a:xfrm>
          <a:prstGeom prst="rect">
            <a:avLst/>
          </a:prstGeom>
        </p:spPr>
        <p:txBody>
          <a:bodyPr vert="horz" lIns="91440" tIns="45720" rIns="91440" bIns="45720" rtlCol="0" anchor="t">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a:solidFill>
                  <a:schemeClr val="tx1"/>
                </a:solidFill>
              </a:rPr>
              <a:t>Moving from the session-based authentication to </a:t>
            </a:r>
            <a:r>
              <a:rPr lang="en-GB" sz="1800" err="1">
                <a:solidFill>
                  <a:schemeClr val="tx1"/>
                </a:solidFill>
              </a:rPr>
              <a:t>jwt</a:t>
            </a:r>
            <a:r>
              <a:rPr lang="en-GB" sz="1800">
                <a:solidFill>
                  <a:schemeClr val="tx1"/>
                </a:solidFill>
              </a:rPr>
              <a:t> was time consuming and required extra time and testing</a:t>
            </a:r>
          </a:p>
        </p:txBody>
      </p:sp>
      <p:sp>
        <p:nvSpPr>
          <p:cNvPr id="10" name="Content Placeholder 5">
            <a:extLst>
              <a:ext uri="{FF2B5EF4-FFF2-40B4-BE49-F238E27FC236}">
                <a16:creationId xmlns:a16="http://schemas.microsoft.com/office/drawing/2014/main" id="{705DF329-4466-324D-8AF4-C69F31469864}"/>
              </a:ext>
            </a:extLst>
          </p:cNvPr>
          <p:cNvSpPr txBox="1">
            <a:spLocks/>
          </p:cNvSpPr>
          <p:nvPr/>
        </p:nvSpPr>
        <p:spPr>
          <a:xfrm>
            <a:off x="4153436" y="5167118"/>
            <a:ext cx="7231487" cy="1092670"/>
          </a:xfrm>
          <a:prstGeom prst="rect">
            <a:avLst/>
          </a:prstGeom>
        </p:spPr>
        <p:txBody>
          <a:bodyPr vert="horz" lIns="91440" tIns="45720" rIns="91440" bIns="45720" rtlCol="0" anchor="t">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a:solidFill>
                  <a:schemeClr val="tx1"/>
                </a:solidFill>
              </a:rPr>
              <a:t>It took extra time for team members working the Angular framework to learn it and implement it</a:t>
            </a:r>
            <a:endParaRPr lang="en-GB">
              <a:solidFill>
                <a:schemeClr val="tx1"/>
              </a:solidFill>
            </a:endParaRPr>
          </a:p>
        </p:txBody>
      </p:sp>
      <p:sp>
        <p:nvSpPr>
          <p:cNvPr id="14" name="Title 1">
            <a:extLst>
              <a:ext uri="{FF2B5EF4-FFF2-40B4-BE49-F238E27FC236}">
                <a16:creationId xmlns:a16="http://schemas.microsoft.com/office/drawing/2014/main" id="{9A2D4D69-A3F7-FBF4-C958-460A3C7C813B}"/>
              </a:ext>
            </a:extLst>
          </p:cNvPr>
          <p:cNvSpPr>
            <a:spLocks noGrp="1"/>
          </p:cNvSpPr>
          <p:nvPr>
            <p:ph type="title"/>
          </p:nvPr>
        </p:nvSpPr>
        <p:spPr>
          <a:xfrm>
            <a:off x="527538" y="521026"/>
            <a:ext cx="10668000" cy="814103"/>
          </a:xfrm>
        </p:spPr>
        <p:txBody>
          <a:bodyPr/>
          <a:lstStyle/>
          <a:p>
            <a:r>
              <a:rPr lang="en-GB"/>
              <a:t>Team Retrospective</a:t>
            </a:r>
          </a:p>
        </p:txBody>
      </p:sp>
    </p:spTree>
    <p:extLst>
      <p:ext uri="{BB962C8B-B14F-4D97-AF65-F5344CB8AC3E}">
        <p14:creationId xmlns:p14="http://schemas.microsoft.com/office/powerpoint/2010/main" val="3461938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8B8A51A-6D01-4D5D-A841-E558470274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62001" y="1524002"/>
            <a:ext cx="6096001" cy="4572000"/>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22" name="Freeform: Shape 21">
            <a:extLst>
              <a:ext uri="{FF2B5EF4-FFF2-40B4-BE49-F238E27FC236}">
                <a16:creationId xmlns:a16="http://schemas.microsoft.com/office/drawing/2014/main" id="{B3583F5F-50B1-4C06-8A4C-52B531C923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flipV="1">
            <a:off x="0" y="370704"/>
            <a:ext cx="4485503" cy="648729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rgbClr val="F1CB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8CD617E5-6B1D-9E36-F1A3-690FCB713F29}"/>
              </a:ext>
            </a:extLst>
          </p:cNvPr>
          <p:cNvSpPr>
            <a:spLocks noGrp="1"/>
          </p:cNvSpPr>
          <p:nvPr>
            <p:ph type="title"/>
          </p:nvPr>
        </p:nvSpPr>
        <p:spPr>
          <a:xfrm>
            <a:off x="718750" y="2286000"/>
            <a:ext cx="3048001" cy="2286000"/>
          </a:xfrm>
        </p:spPr>
        <p:txBody>
          <a:bodyPr anchor="ctr">
            <a:normAutofit/>
          </a:bodyPr>
          <a:lstStyle/>
          <a:p>
            <a:r>
              <a:rPr lang="en-GB" sz="3200">
                <a:solidFill>
                  <a:srgbClr val="FFFFFF"/>
                </a:solidFill>
              </a:rPr>
              <a:t>Future Possibilities</a:t>
            </a:r>
          </a:p>
        </p:txBody>
      </p:sp>
      <p:graphicFrame>
        <p:nvGraphicFramePr>
          <p:cNvPr id="5" name="Content Placeholder 2">
            <a:extLst>
              <a:ext uri="{FF2B5EF4-FFF2-40B4-BE49-F238E27FC236}">
                <a16:creationId xmlns:a16="http://schemas.microsoft.com/office/drawing/2014/main" id="{39B023DA-262B-B786-CD30-8CDA0F3C78A7}"/>
              </a:ext>
            </a:extLst>
          </p:cNvPr>
          <p:cNvGraphicFramePr>
            <a:graphicFrameLocks noGrp="1"/>
          </p:cNvGraphicFramePr>
          <p:nvPr>
            <p:ph idx="1"/>
            <p:extLst>
              <p:ext uri="{D42A27DB-BD31-4B8C-83A1-F6EECF244321}">
                <p14:modId xmlns:p14="http://schemas.microsoft.com/office/powerpoint/2010/main" val="2846352218"/>
              </p:ext>
            </p:extLst>
          </p:nvPr>
        </p:nvGraphicFramePr>
        <p:xfrm>
          <a:off x="5334000" y="762000"/>
          <a:ext cx="6096000" cy="533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632591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3" name="Rectangle 17">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mputer script on a screen">
            <a:extLst>
              <a:ext uri="{FF2B5EF4-FFF2-40B4-BE49-F238E27FC236}">
                <a16:creationId xmlns:a16="http://schemas.microsoft.com/office/drawing/2014/main" id="{5A6F4C5B-F5CB-AFF6-41DD-FD9D11F52FB1}"/>
              </a:ext>
            </a:extLst>
          </p:cNvPr>
          <p:cNvPicPr>
            <a:picLocks noChangeAspect="1"/>
          </p:cNvPicPr>
          <p:nvPr/>
        </p:nvPicPr>
        <p:blipFill rotWithShape="1">
          <a:blip r:embed="rId2"/>
          <a:srcRect r="38227" b="1"/>
          <a:stretch/>
        </p:blipFill>
        <p:spPr>
          <a:xfrm>
            <a:off x="2" y="10"/>
            <a:ext cx="5578823" cy="6028246"/>
          </a:xfrm>
          <a:custGeom>
            <a:avLst/>
            <a:gdLst/>
            <a:ahLst/>
            <a:cxnLst/>
            <a:rect l="l" t="t" r="r" b="b"/>
            <a:pathLst>
              <a:path w="5578823" h="6028256">
                <a:moveTo>
                  <a:pt x="0" y="0"/>
                </a:moveTo>
                <a:lnTo>
                  <a:pt x="3897606" y="0"/>
                </a:lnTo>
                <a:lnTo>
                  <a:pt x="4274232" y="360545"/>
                </a:lnTo>
                <a:cubicBezTo>
                  <a:pt x="4408856" y="488910"/>
                  <a:pt x="4542134" y="615181"/>
                  <a:pt x="4673934" y="738354"/>
                </a:cubicBezTo>
                <a:cubicBezTo>
                  <a:pt x="5042663" y="1082881"/>
                  <a:pt x="5282330" y="1428108"/>
                  <a:pt x="5421862" y="1773839"/>
                </a:cubicBezTo>
                <a:cubicBezTo>
                  <a:pt x="5631101" y="2292214"/>
                  <a:pt x="5614731" y="2811325"/>
                  <a:pt x="5469198" y="3329255"/>
                </a:cubicBezTo>
                <a:cubicBezTo>
                  <a:pt x="5323662" y="3847185"/>
                  <a:pt x="5048962" y="4363935"/>
                  <a:pt x="4741546" y="4877588"/>
                </a:cubicBezTo>
                <a:cubicBezTo>
                  <a:pt x="4027238" y="6071494"/>
                  <a:pt x="2764972" y="6102970"/>
                  <a:pt x="1325600" y="5980388"/>
                </a:cubicBezTo>
                <a:cubicBezTo>
                  <a:pt x="903947" y="5944442"/>
                  <a:pt x="499735" y="5907589"/>
                  <a:pt x="137593" y="5804042"/>
                </a:cubicBezTo>
                <a:lnTo>
                  <a:pt x="0" y="5760161"/>
                </a:lnTo>
                <a:close/>
              </a:path>
            </a:pathLst>
          </a:custGeom>
        </p:spPr>
      </p:pic>
      <p:sp>
        <p:nvSpPr>
          <p:cNvPr id="44" name="Freeform: Shape 19">
            <a:extLst>
              <a:ext uri="{FF2B5EF4-FFF2-40B4-BE49-F238E27FC236}">
                <a16:creationId xmlns:a16="http://schemas.microsoft.com/office/drawing/2014/main" id="{E633B38B-B87A-4288-A20F-0223A6C27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2" name="Title 1">
            <a:extLst>
              <a:ext uri="{FF2B5EF4-FFF2-40B4-BE49-F238E27FC236}">
                <a16:creationId xmlns:a16="http://schemas.microsoft.com/office/drawing/2014/main" id="{8CD617E5-6B1D-9E36-F1A3-690FCB713F29}"/>
              </a:ext>
            </a:extLst>
          </p:cNvPr>
          <p:cNvSpPr>
            <a:spLocks noGrp="1"/>
          </p:cNvSpPr>
          <p:nvPr>
            <p:ph type="title"/>
          </p:nvPr>
        </p:nvSpPr>
        <p:spPr>
          <a:xfrm>
            <a:off x="6096000" y="762000"/>
            <a:ext cx="5334000" cy="1524000"/>
          </a:xfrm>
        </p:spPr>
        <p:txBody>
          <a:bodyPr>
            <a:normAutofit/>
          </a:bodyPr>
          <a:lstStyle/>
          <a:p>
            <a:r>
              <a:rPr lang="en-GB" sz="3200"/>
              <a:t>Future Possibilities</a:t>
            </a:r>
          </a:p>
        </p:txBody>
      </p:sp>
      <p:graphicFrame>
        <p:nvGraphicFramePr>
          <p:cNvPr id="13" name="Content Placeholder 2">
            <a:extLst>
              <a:ext uri="{FF2B5EF4-FFF2-40B4-BE49-F238E27FC236}">
                <a16:creationId xmlns:a16="http://schemas.microsoft.com/office/drawing/2014/main" id="{A234470B-36A3-A5A5-DB03-757F81D29DEA}"/>
              </a:ext>
            </a:extLst>
          </p:cNvPr>
          <p:cNvGraphicFramePr>
            <a:graphicFrameLocks noGrp="1"/>
          </p:cNvGraphicFramePr>
          <p:nvPr>
            <p:ph idx="1"/>
            <p:extLst>
              <p:ext uri="{D42A27DB-BD31-4B8C-83A1-F6EECF244321}">
                <p14:modId xmlns:p14="http://schemas.microsoft.com/office/powerpoint/2010/main" val="2545939500"/>
              </p:ext>
            </p:extLst>
          </p:nvPr>
        </p:nvGraphicFramePr>
        <p:xfrm>
          <a:off x="6096000" y="2286000"/>
          <a:ext cx="5334000" cy="38100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34692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One in a crowd">
            <a:extLst>
              <a:ext uri="{FF2B5EF4-FFF2-40B4-BE49-F238E27FC236}">
                <a16:creationId xmlns:a16="http://schemas.microsoft.com/office/drawing/2014/main" id="{971D4D09-8D2E-45CF-561E-F4A83E8C04FE}"/>
              </a:ext>
            </a:extLst>
          </p:cNvPr>
          <p:cNvPicPr>
            <a:picLocks noChangeAspect="1"/>
          </p:cNvPicPr>
          <p:nvPr/>
        </p:nvPicPr>
        <p:blipFill rotWithShape="1">
          <a:blip r:embed="rId2"/>
          <a:srcRect l="19654" r="10937" b="-1"/>
          <a:stretch/>
        </p:blipFill>
        <p:spPr>
          <a:xfrm>
            <a:off x="6613174" y="10"/>
            <a:ext cx="5578824" cy="6028246"/>
          </a:xfrm>
          <a:custGeom>
            <a:avLst/>
            <a:gdLst/>
            <a:ahLst/>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p:spPr>
      </p:pic>
      <p:sp>
        <p:nvSpPr>
          <p:cNvPr id="26" name="Freeform: Shape 25">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3" name="TextBox 2">
            <a:extLst>
              <a:ext uri="{FF2B5EF4-FFF2-40B4-BE49-F238E27FC236}">
                <a16:creationId xmlns:a16="http://schemas.microsoft.com/office/drawing/2014/main" id="{81E6D51C-4B2D-93A8-3AB4-658051823AE9}"/>
              </a:ext>
            </a:extLst>
          </p:cNvPr>
          <p:cNvSpPr txBox="1"/>
          <p:nvPr/>
        </p:nvSpPr>
        <p:spPr>
          <a:xfrm>
            <a:off x="762000" y="1900410"/>
            <a:ext cx="5848120" cy="4562819"/>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125000"/>
              </a:lnSpc>
              <a:spcAft>
                <a:spcPts val="600"/>
              </a:spcAft>
              <a:buFont typeface="Arial" panose="020B0604020202020204" pitchFamily="34" charset="0"/>
              <a:buChar char="•"/>
            </a:pPr>
            <a:r>
              <a:rPr lang="en-US" sz="2200" b="1">
                <a:solidFill>
                  <a:schemeClr val="tx1">
                    <a:alpha val="70000"/>
                  </a:schemeClr>
                </a:solidFill>
              </a:rPr>
              <a:t>Chantelle</a:t>
            </a:r>
            <a:r>
              <a:rPr lang="en-US" sz="2200">
                <a:solidFill>
                  <a:schemeClr val="tx1">
                    <a:alpha val="70000"/>
                  </a:schemeClr>
                </a:solidFill>
              </a:rPr>
              <a:t> – Project Management with Jira and Front End CSS</a:t>
            </a:r>
          </a:p>
          <a:p>
            <a:pPr indent="-228600">
              <a:lnSpc>
                <a:spcPct val="125000"/>
              </a:lnSpc>
              <a:spcAft>
                <a:spcPts val="600"/>
              </a:spcAft>
              <a:buFont typeface="Arial" panose="020B0604020202020204" pitchFamily="34" charset="0"/>
              <a:buChar char="•"/>
            </a:pPr>
            <a:r>
              <a:rPr lang="en-US" sz="2200" b="1">
                <a:solidFill>
                  <a:schemeClr val="tx1">
                    <a:alpha val="70000"/>
                  </a:schemeClr>
                </a:solidFill>
              </a:rPr>
              <a:t>Fatimah</a:t>
            </a:r>
            <a:r>
              <a:rPr lang="en-US" sz="2200">
                <a:solidFill>
                  <a:schemeClr val="tx1">
                    <a:alpha val="70000"/>
                  </a:schemeClr>
                </a:solidFill>
              </a:rPr>
              <a:t> – Web page design, Ads Images and Final Presentation</a:t>
            </a:r>
          </a:p>
          <a:p>
            <a:pPr indent="-228600">
              <a:lnSpc>
                <a:spcPct val="125000"/>
              </a:lnSpc>
              <a:spcAft>
                <a:spcPts val="600"/>
              </a:spcAft>
              <a:buFont typeface="Arial" panose="020B0604020202020204" pitchFamily="34" charset="0"/>
              <a:buChar char="•"/>
            </a:pPr>
            <a:r>
              <a:rPr lang="en-US" sz="2200" b="1">
                <a:solidFill>
                  <a:schemeClr val="tx1">
                    <a:alpha val="70000"/>
                  </a:schemeClr>
                </a:solidFill>
              </a:rPr>
              <a:t>Nandu</a:t>
            </a:r>
            <a:r>
              <a:rPr lang="en-US" sz="2200">
                <a:solidFill>
                  <a:schemeClr val="tx1">
                    <a:alpha val="70000"/>
                  </a:schemeClr>
                </a:solidFill>
              </a:rPr>
              <a:t> – </a:t>
            </a:r>
            <a:r>
              <a:rPr lang="en-US" sz="2200">
                <a:solidFill>
                  <a:schemeClr val="tx1">
                    <a:alpha val="70000"/>
                  </a:schemeClr>
                </a:solidFill>
                <a:ea typeface="+mn-lt"/>
                <a:cs typeface="+mn-lt"/>
              </a:rPr>
              <a:t>Back End Features, Image upload function</a:t>
            </a:r>
            <a:endParaRPr lang="en-US" sz="2200">
              <a:solidFill>
                <a:schemeClr val="tx1">
                  <a:alpha val="70000"/>
                </a:schemeClr>
              </a:solidFill>
            </a:endParaRPr>
          </a:p>
          <a:p>
            <a:pPr marL="114300" indent="-342900">
              <a:lnSpc>
                <a:spcPct val="125000"/>
              </a:lnSpc>
              <a:spcAft>
                <a:spcPts val="600"/>
              </a:spcAft>
              <a:buFont typeface="Arial" panose="020B0604020202020204" pitchFamily="34" charset="0"/>
              <a:buChar char="•"/>
            </a:pPr>
            <a:r>
              <a:rPr lang="en-US" sz="2200" b="1">
                <a:solidFill>
                  <a:schemeClr val="tx1">
                    <a:alpha val="70000"/>
                  </a:schemeClr>
                </a:solidFill>
              </a:rPr>
              <a:t>Ronald</a:t>
            </a:r>
            <a:r>
              <a:rPr lang="en-US" sz="2200">
                <a:solidFill>
                  <a:schemeClr val="tx1">
                    <a:alpha val="70000"/>
                  </a:schemeClr>
                </a:solidFill>
              </a:rPr>
              <a:t> – </a:t>
            </a:r>
            <a:r>
              <a:rPr lang="en-US" sz="2200">
                <a:solidFill>
                  <a:schemeClr val="tx1">
                    <a:alpha val="70000"/>
                  </a:schemeClr>
                </a:solidFill>
                <a:ea typeface="+mn-lt"/>
                <a:cs typeface="+mn-lt"/>
              </a:rPr>
              <a:t>Front End Angular functions, </a:t>
            </a:r>
            <a:r>
              <a:rPr lang="en-US" sz="2200" err="1">
                <a:solidFill>
                  <a:schemeClr val="tx1">
                    <a:alpha val="70000"/>
                  </a:schemeClr>
                </a:solidFill>
                <a:ea typeface="+mn-lt"/>
                <a:cs typeface="+mn-lt"/>
              </a:rPr>
              <a:t>jwt</a:t>
            </a:r>
            <a:endParaRPr lang="en-US" sz="2200">
              <a:solidFill>
                <a:schemeClr val="tx1">
                  <a:alpha val="70000"/>
                </a:schemeClr>
              </a:solidFill>
              <a:ea typeface="+mn-lt"/>
              <a:cs typeface="+mn-lt"/>
            </a:endParaRPr>
          </a:p>
          <a:p>
            <a:pPr indent="-228600">
              <a:lnSpc>
                <a:spcPct val="125000"/>
              </a:lnSpc>
              <a:spcAft>
                <a:spcPts val="600"/>
              </a:spcAft>
              <a:buFont typeface="Arial" panose="020B0604020202020204" pitchFamily="34" charset="0"/>
              <a:buChar char="•"/>
            </a:pPr>
            <a:r>
              <a:rPr lang="en-US" sz="2200" b="1">
                <a:solidFill>
                  <a:schemeClr val="tx1">
                    <a:alpha val="70000"/>
                  </a:schemeClr>
                </a:solidFill>
              </a:rPr>
              <a:t>Santiago</a:t>
            </a:r>
            <a:r>
              <a:rPr lang="en-US" sz="2200">
                <a:solidFill>
                  <a:schemeClr val="tx1">
                    <a:alpha val="70000"/>
                  </a:schemeClr>
                </a:solidFill>
              </a:rPr>
              <a:t> – Front End features, Logo design and Final Presentation</a:t>
            </a:r>
          </a:p>
        </p:txBody>
      </p:sp>
      <p:sp>
        <p:nvSpPr>
          <p:cNvPr id="2" name="Title 1">
            <a:extLst>
              <a:ext uri="{FF2B5EF4-FFF2-40B4-BE49-F238E27FC236}">
                <a16:creationId xmlns:a16="http://schemas.microsoft.com/office/drawing/2014/main" id="{9000BC3C-C2C8-3A23-BAB8-1E5BB32545D9}"/>
              </a:ext>
            </a:extLst>
          </p:cNvPr>
          <p:cNvSpPr>
            <a:spLocks noGrp="1"/>
          </p:cNvSpPr>
          <p:nvPr>
            <p:ph type="title"/>
          </p:nvPr>
        </p:nvSpPr>
        <p:spPr>
          <a:xfrm>
            <a:off x="762000" y="762000"/>
            <a:ext cx="5334000" cy="1524000"/>
          </a:xfrm>
        </p:spPr>
        <p:txBody>
          <a:bodyPr vert="horz" lIns="91440" tIns="45720" rIns="91440" bIns="45720" rtlCol="0" anchor="ctr">
            <a:normAutofit/>
          </a:bodyPr>
          <a:lstStyle/>
          <a:p>
            <a:r>
              <a:rPr lang="en-US" sz="3200"/>
              <a:t>Member contributions</a:t>
            </a:r>
          </a:p>
        </p:txBody>
      </p:sp>
    </p:spTree>
    <p:extLst>
      <p:ext uri="{BB962C8B-B14F-4D97-AF65-F5344CB8AC3E}">
        <p14:creationId xmlns:p14="http://schemas.microsoft.com/office/powerpoint/2010/main" val="1544198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CED5494E-FC38-927B-725A-B9BC87DC18E9}"/>
              </a:ext>
            </a:extLst>
          </p:cNvPr>
          <p:cNvSpPr>
            <a:spLocks noGrp="1"/>
          </p:cNvSpPr>
          <p:nvPr>
            <p:ph type="title"/>
          </p:nvPr>
        </p:nvSpPr>
        <p:spPr>
          <a:xfrm>
            <a:off x="6271830" y="257175"/>
            <a:ext cx="5286314" cy="5619750"/>
          </a:xfrm>
        </p:spPr>
        <p:txBody>
          <a:bodyPr vert="horz" lIns="91440" tIns="45720" rIns="91440" bIns="45720" rtlCol="0" anchor="b">
            <a:normAutofit fontScale="90000"/>
          </a:bodyPr>
          <a:lstStyle/>
          <a:p>
            <a:r>
              <a:rPr lang="en-US" sz="4000" b="1" kern="1200">
                <a:solidFill>
                  <a:schemeClr val="accent5">
                    <a:lumMod val="50000"/>
                  </a:schemeClr>
                </a:solidFill>
                <a:latin typeface="+mj-lt"/>
                <a:ea typeface="+mj-ea"/>
                <a:cs typeface="+mj-cs"/>
              </a:rPr>
              <a:t>On behalf of Group </a:t>
            </a:r>
            <a:r>
              <a:rPr lang="en-US" sz="4000" b="1">
                <a:solidFill>
                  <a:schemeClr val="accent5">
                    <a:lumMod val="50000"/>
                  </a:schemeClr>
                </a:solidFill>
              </a:rPr>
              <a:t>3</a:t>
            </a:r>
            <a:r>
              <a:rPr lang="en-US" sz="4000" b="1" kern="1200">
                <a:solidFill>
                  <a:schemeClr val="accent5">
                    <a:lumMod val="50000"/>
                  </a:schemeClr>
                </a:solidFill>
                <a:latin typeface="+mj-lt"/>
                <a:ea typeface="+mj-ea"/>
                <a:cs typeface="+mj-cs"/>
              </a:rPr>
              <a:t>,</a:t>
            </a:r>
            <a:br>
              <a:rPr lang="en-US" kern="1200">
                <a:solidFill>
                  <a:schemeClr val="accent5">
                    <a:lumMod val="50000"/>
                  </a:schemeClr>
                </a:solidFill>
                <a:latin typeface="+mj-lt"/>
                <a:ea typeface="+mj-ea"/>
                <a:cs typeface="+mj-cs"/>
              </a:rPr>
            </a:br>
            <a:br>
              <a:rPr lang="en-US" kern="1200">
                <a:solidFill>
                  <a:schemeClr val="accent5">
                    <a:lumMod val="50000"/>
                  </a:schemeClr>
                </a:solidFill>
                <a:latin typeface="+mj-lt"/>
                <a:ea typeface="+mj-ea"/>
                <a:cs typeface="+mj-cs"/>
              </a:rPr>
            </a:br>
            <a:br>
              <a:rPr lang="en-US" kern="1200">
                <a:solidFill>
                  <a:schemeClr val="accent5">
                    <a:lumMod val="50000"/>
                  </a:schemeClr>
                </a:solidFill>
                <a:latin typeface="+mj-lt"/>
                <a:ea typeface="+mj-ea"/>
                <a:cs typeface="+mj-cs"/>
              </a:rPr>
            </a:br>
            <a:br>
              <a:rPr lang="en-US" kern="1200">
                <a:solidFill>
                  <a:schemeClr val="accent5">
                    <a:lumMod val="50000"/>
                  </a:schemeClr>
                </a:solidFill>
                <a:latin typeface="+mj-lt"/>
                <a:ea typeface="+mj-ea"/>
                <a:cs typeface="+mj-cs"/>
              </a:rPr>
            </a:br>
            <a:br>
              <a:rPr lang="en-US" kern="1200">
                <a:solidFill>
                  <a:schemeClr val="tx1"/>
                </a:solidFill>
                <a:latin typeface="+mj-lt"/>
                <a:ea typeface="+mj-ea"/>
                <a:cs typeface="+mj-cs"/>
              </a:rPr>
            </a:br>
            <a:br>
              <a:rPr lang="en-US" kern="1200">
                <a:solidFill>
                  <a:schemeClr val="tx1"/>
                </a:solidFill>
                <a:latin typeface="+mj-lt"/>
                <a:ea typeface="+mj-ea"/>
                <a:cs typeface="+mj-cs"/>
              </a:rPr>
            </a:br>
            <a:br>
              <a:rPr lang="en-US" kern="1200">
                <a:solidFill>
                  <a:schemeClr val="tx1"/>
                </a:solidFill>
                <a:latin typeface="+mj-lt"/>
                <a:ea typeface="+mj-ea"/>
                <a:cs typeface="+mj-cs"/>
              </a:rPr>
            </a:br>
            <a:r>
              <a:rPr lang="en-US"/>
              <a:t>     </a:t>
            </a:r>
            <a:r>
              <a:rPr lang="en-US" sz="6700" b="1" kern="1200">
                <a:solidFill>
                  <a:schemeClr val="accent5">
                    <a:lumMod val="50000"/>
                  </a:schemeClr>
                </a:solidFill>
                <a:latin typeface="+mj-lt"/>
                <a:ea typeface="+mj-ea"/>
                <a:cs typeface="+mj-cs"/>
              </a:rPr>
              <a:t>Thank you </a:t>
            </a:r>
            <a:br>
              <a:rPr lang="en-US" sz="6700" b="1" kern="1200">
                <a:solidFill>
                  <a:schemeClr val="accent5">
                    <a:lumMod val="50000"/>
                  </a:schemeClr>
                </a:solidFill>
                <a:latin typeface="+mj-lt"/>
                <a:ea typeface="+mj-ea"/>
                <a:cs typeface="+mj-cs"/>
              </a:rPr>
            </a:br>
            <a:r>
              <a:rPr lang="en-US" sz="6700" b="1" kern="1200">
                <a:solidFill>
                  <a:schemeClr val="accent5">
                    <a:lumMod val="50000"/>
                  </a:schemeClr>
                </a:solidFill>
                <a:latin typeface="+mj-lt"/>
                <a:ea typeface="+mj-ea"/>
                <a:cs typeface="+mj-cs"/>
              </a:rPr>
              <a:t>for watching!</a:t>
            </a:r>
          </a:p>
        </p:txBody>
      </p:sp>
      <p:sp>
        <p:nvSpPr>
          <p:cNvPr id="18" name="Freeform: Shape 17">
            <a:extLst>
              <a:ext uri="{FF2B5EF4-FFF2-40B4-BE49-F238E27FC236}">
                <a16:creationId xmlns:a16="http://schemas.microsoft.com/office/drawing/2014/main" id="{9A97FAAB-5E30-4176-BE96-C3DD3FB147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 y="762007"/>
            <a:ext cx="5948806" cy="6095979"/>
          </a:xfrm>
          <a:custGeom>
            <a:avLst/>
            <a:gdLst>
              <a:gd name="connsiteX0" fmla="*/ 1573832 w 5948806"/>
              <a:gd name="connsiteY0" fmla="*/ 765 h 6095979"/>
              <a:gd name="connsiteX1" fmla="*/ 2734663 w 5948806"/>
              <a:gd name="connsiteY1" fmla="*/ 238687 h 6095979"/>
              <a:gd name="connsiteX2" fmla="*/ 5668316 w 5948806"/>
              <a:gd name="connsiteY2" fmla="*/ 3639516 h 6095979"/>
              <a:gd name="connsiteX3" fmla="*/ 5937022 w 5948806"/>
              <a:gd name="connsiteY3" fmla="*/ 5865869 h 6095979"/>
              <a:gd name="connsiteX4" fmla="*/ 5948806 w 5948806"/>
              <a:gd name="connsiteY4" fmla="*/ 6095979 h 6095979"/>
              <a:gd name="connsiteX5" fmla="*/ 0 w 5948806"/>
              <a:gd name="connsiteY5" fmla="*/ 6095979 h 6095979"/>
              <a:gd name="connsiteX6" fmla="*/ 0 w 5948806"/>
              <a:gd name="connsiteY6" fmla="*/ 1621672 h 6095979"/>
              <a:gd name="connsiteX7" fmla="*/ 36310 w 5948806"/>
              <a:gd name="connsiteY7" fmla="*/ 1518814 h 6095979"/>
              <a:gd name="connsiteX8" fmla="*/ 287891 w 5948806"/>
              <a:gd name="connsiteY8" fmla="*/ 956872 h 6095979"/>
              <a:gd name="connsiteX9" fmla="*/ 1573832 w 5948806"/>
              <a:gd name="connsiteY9" fmla="*/ 765 h 609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48806" h="6095979">
                <a:moveTo>
                  <a:pt x="1573832" y="765"/>
                </a:moveTo>
                <a:cubicBezTo>
                  <a:pt x="1940190" y="-10734"/>
                  <a:pt x="2329345" y="109280"/>
                  <a:pt x="2734663" y="238687"/>
                </a:cubicBezTo>
                <a:cubicBezTo>
                  <a:pt x="4118244" y="680647"/>
                  <a:pt x="5296697" y="1302752"/>
                  <a:pt x="5668316" y="3639516"/>
                </a:cubicBezTo>
                <a:cubicBezTo>
                  <a:pt x="5788299" y="4393559"/>
                  <a:pt x="5890546" y="5142244"/>
                  <a:pt x="5937022" y="5865869"/>
                </a:cubicBezTo>
                <a:lnTo>
                  <a:pt x="5948806" y="6095979"/>
                </a:lnTo>
                <a:lnTo>
                  <a:pt x="0" y="6095979"/>
                </a:lnTo>
                <a:lnTo>
                  <a:pt x="0" y="1621672"/>
                </a:lnTo>
                <a:lnTo>
                  <a:pt x="36310" y="1518814"/>
                </a:lnTo>
                <a:cubicBezTo>
                  <a:pt x="109805" y="1321982"/>
                  <a:pt x="192755" y="1133640"/>
                  <a:pt x="287891" y="956872"/>
                </a:cubicBezTo>
                <a:cubicBezTo>
                  <a:pt x="669453" y="247734"/>
                  <a:pt x="1102800" y="15549"/>
                  <a:pt x="1573832" y="765"/>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F47DB6CD-8E9E-4643-B3B6-01BD80429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pic>
        <p:nvPicPr>
          <p:cNvPr id="7" name="Graphic 6" descr="Thumbs Up Sign">
            <a:extLst>
              <a:ext uri="{FF2B5EF4-FFF2-40B4-BE49-F238E27FC236}">
                <a16:creationId xmlns:a16="http://schemas.microsoft.com/office/drawing/2014/main" id="{083EF1B8-AFF0-118F-E888-09CB607232F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1524" y="2285992"/>
            <a:ext cx="3810001" cy="3810001"/>
          </a:xfrm>
          <a:prstGeom prst="rect">
            <a:avLst/>
          </a:prstGeom>
        </p:spPr>
      </p:pic>
      <p:pic>
        <p:nvPicPr>
          <p:cNvPr id="6" name="Picture 5" descr="Logo&#10;&#10;Description automatically generated">
            <a:extLst>
              <a:ext uri="{FF2B5EF4-FFF2-40B4-BE49-F238E27FC236}">
                <a16:creationId xmlns:a16="http://schemas.microsoft.com/office/drawing/2014/main" id="{FFEF86AA-5526-DDF4-96CC-3E367196A4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48476" y="2047029"/>
            <a:ext cx="6623982" cy="974622"/>
          </a:xfrm>
          <a:prstGeom prst="rect">
            <a:avLst/>
          </a:prstGeom>
        </p:spPr>
      </p:pic>
      <p:pic>
        <p:nvPicPr>
          <p:cNvPr id="24" name="Picture 23" descr="Logo&#10;&#10;Description automatically generated">
            <a:extLst>
              <a:ext uri="{FF2B5EF4-FFF2-40B4-BE49-F238E27FC236}">
                <a16:creationId xmlns:a16="http://schemas.microsoft.com/office/drawing/2014/main" id="{A83F01A5-44DB-3FF1-F347-3C4DCB486F6A}"/>
              </a:ext>
            </a:extLst>
          </p:cNvPr>
          <p:cNvPicPr>
            <a:picLocks noChangeAspect="1"/>
          </p:cNvPicPr>
          <p:nvPr/>
        </p:nvPicPr>
        <p:blipFill>
          <a:blip r:embed="rId5">
            <a:alphaModFix amt="23000"/>
            <a:extLst>
              <a:ext uri="{28A0092B-C50C-407E-A947-70E740481C1C}">
                <a14:useLocalDpi xmlns:a14="http://schemas.microsoft.com/office/drawing/2010/main" val="0"/>
              </a:ext>
            </a:extLst>
          </a:blip>
          <a:stretch>
            <a:fillRect/>
          </a:stretch>
        </p:blipFill>
        <p:spPr>
          <a:xfrm>
            <a:off x="6706011" y="1437165"/>
            <a:ext cx="4308912" cy="2194350"/>
          </a:xfrm>
          <a:prstGeom prst="rect">
            <a:avLst/>
          </a:prstGeom>
        </p:spPr>
      </p:pic>
    </p:spTree>
    <p:extLst>
      <p:ext uri="{BB962C8B-B14F-4D97-AF65-F5344CB8AC3E}">
        <p14:creationId xmlns:p14="http://schemas.microsoft.com/office/powerpoint/2010/main" val="236150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BAAF7BE1-6535-790D-B2D1-D200D0958649}"/>
              </a:ext>
            </a:extLst>
          </p:cNvPr>
          <p:cNvSpPr>
            <a:spLocks noGrp="1"/>
          </p:cNvSpPr>
          <p:nvPr>
            <p:ph type="ctrTitle"/>
          </p:nvPr>
        </p:nvSpPr>
        <p:spPr>
          <a:xfrm>
            <a:off x="5104483" y="1489604"/>
            <a:ext cx="6857998" cy="1279657"/>
          </a:xfrm>
        </p:spPr>
        <p:txBody>
          <a:bodyPr>
            <a:normAutofit fontScale="90000"/>
          </a:bodyPr>
          <a:lstStyle/>
          <a:p>
            <a:pPr algn="l"/>
            <a:r>
              <a:rPr lang="en-GB" sz="4400" b="1"/>
              <a:t>The e-</a:t>
            </a:r>
            <a:r>
              <a:rPr lang="en-GB" sz="4400" b="1" err="1"/>
              <a:t>commmerce</a:t>
            </a:r>
            <a:r>
              <a:rPr lang="en-GB" sz="4400" b="1"/>
              <a:t> website by COMP229's Group 3</a:t>
            </a:r>
          </a:p>
        </p:txBody>
      </p:sp>
      <p:sp>
        <p:nvSpPr>
          <p:cNvPr id="3" name="Subtitle 2">
            <a:extLst>
              <a:ext uri="{FF2B5EF4-FFF2-40B4-BE49-F238E27FC236}">
                <a16:creationId xmlns:a16="http://schemas.microsoft.com/office/drawing/2014/main" id="{F2C58647-F7E4-25D7-4240-2A9338FC27CF}"/>
              </a:ext>
            </a:extLst>
          </p:cNvPr>
          <p:cNvSpPr>
            <a:spLocks noGrp="1"/>
          </p:cNvSpPr>
          <p:nvPr>
            <p:ph type="subTitle" idx="1"/>
          </p:nvPr>
        </p:nvSpPr>
        <p:spPr>
          <a:xfrm>
            <a:off x="6858000" y="3024554"/>
            <a:ext cx="4572000" cy="3376246"/>
          </a:xfrm>
        </p:spPr>
        <p:txBody>
          <a:bodyPr>
            <a:noAutofit/>
          </a:bodyPr>
          <a:lstStyle/>
          <a:p>
            <a:pPr algn="l"/>
            <a:r>
              <a:rPr lang="en-GB" sz="2800" b="1">
                <a:solidFill>
                  <a:schemeClr val="accent5">
                    <a:lumMod val="50000"/>
                    <a:alpha val="70000"/>
                  </a:schemeClr>
                </a:solidFill>
              </a:rPr>
              <a:t>Cha</a:t>
            </a:r>
            <a:r>
              <a:rPr lang="en-GB" sz="2800">
                <a:solidFill>
                  <a:schemeClr val="accent5">
                    <a:lumMod val="50000"/>
                    <a:alpha val="70000"/>
                  </a:schemeClr>
                </a:solidFill>
              </a:rPr>
              <a:t>ntelle Lawson</a:t>
            </a:r>
          </a:p>
          <a:p>
            <a:pPr algn="l"/>
            <a:r>
              <a:rPr lang="en-GB" sz="2800" b="1">
                <a:solidFill>
                  <a:schemeClr val="accent5">
                    <a:lumMod val="50000"/>
                    <a:alpha val="70000"/>
                  </a:schemeClr>
                </a:solidFill>
              </a:rPr>
              <a:t>Fa</a:t>
            </a:r>
            <a:r>
              <a:rPr lang="en-GB" sz="2800">
                <a:solidFill>
                  <a:schemeClr val="accent5">
                    <a:lumMod val="50000"/>
                    <a:alpha val="70000"/>
                  </a:schemeClr>
                </a:solidFill>
              </a:rPr>
              <a:t>timah Binti Yasin</a:t>
            </a:r>
          </a:p>
          <a:p>
            <a:pPr algn="l"/>
            <a:r>
              <a:rPr lang="en-GB" sz="2800" b="1" err="1">
                <a:solidFill>
                  <a:schemeClr val="accent5">
                    <a:lumMod val="50000"/>
                    <a:alpha val="70000"/>
                  </a:schemeClr>
                </a:solidFill>
              </a:rPr>
              <a:t>Na</a:t>
            </a:r>
            <a:r>
              <a:rPr lang="en-GB" sz="2800" err="1">
                <a:solidFill>
                  <a:schemeClr val="accent5">
                    <a:lumMod val="50000"/>
                    <a:alpha val="70000"/>
                  </a:schemeClr>
                </a:solidFill>
              </a:rPr>
              <a:t>ndagopan</a:t>
            </a:r>
            <a:r>
              <a:rPr lang="en-GB" sz="2800">
                <a:solidFill>
                  <a:schemeClr val="accent5">
                    <a:lumMod val="50000"/>
                    <a:alpha val="70000"/>
                  </a:schemeClr>
                </a:solidFill>
              </a:rPr>
              <a:t> Dilip</a:t>
            </a:r>
          </a:p>
          <a:p>
            <a:pPr algn="l"/>
            <a:r>
              <a:rPr lang="en-GB" sz="2800" b="1">
                <a:solidFill>
                  <a:schemeClr val="accent5">
                    <a:lumMod val="50000"/>
                    <a:alpha val="70000"/>
                  </a:schemeClr>
                </a:solidFill>
              </a:rPr>
              <a:t>Ro</a:t>
            </a:r>
            <a:r>
              <a:rPr lang="en-GB" sz="2800">
                <a:solidFill>
                  <a:schemeClr val="accent5">
                    <a:lumMod val="50000"/>
                    <a:alpha val="70000"/>
                  </a:schemeClr>
                </a:solidFill>
              </a:rPr>
              <a:t>nald Jr </a:t>
            </a:r>
            <a:r>
              <a:rPr lang="en-GB" sz="2800" err="1">
                <a:solidFill>
                  <a:schemeClr val="accent5">
                    <a:lumMod val="50000"/>
                    <a:alpha val="70000"/>
                  </a:schemeClr>
                </a:solidFill>
              </a:rPr>
              <a:t>Ombao</a:t>
            </a:r>
            <a:endParaRPr lang="en-GB" sz="2800">
              <a:solidFill>
                <a:schemeClr val="accent5">
                  <a:lumMod val="50000"/>
                  <a:alpha val="70000"/>
                </a:schemeClr>
              </a:solidFill>
            </a:endParaRPr>
          </a:p>
          <a:p>
            <a:pPr algn="l"/>
            <a:r>
              <a:rPr lang="en-GB" sz="2800" b="1">
                <a:solidFill>
                  <a:schemeClr val="accent5">
                    <a:lumMod val="50000"/>
                    <a:alpha val="70000"/>
                  </a:schemeClr>
                </a:solidFill>
              </a:rPr>
              <a:t>Sa</a:t>
            </a:r>
            <a:r>
              <a:rPr lang="en-GB" sz="2800">
                <a:solidFill>
                  <a:schemeClr val="accent5">
                    <a:lumMod val="50000"/>
                    <a:alpha val="70000"/>
                  </a:schemeClr>
                </a:solidFill>
              </a:rPr>
              <a:t>ntiago Sanchez Calle</a:t>
            </a:r>
          </a:p>
        </p:txBody>
      </p:sp>
      <p:pic>
        <p:nvPicPr>
          <p:cNvPr id="4" name="Picture 3" descr="Shopping cart with boxes">
            <a:extLst>
              <a:ext uri="{FF2B5EF4-FFF2-40B4-BE49-F238E27FC236}">
                <a16:creationId xmlns:a16="http://schemas.microsoft.com/office/drawing/2014/main" id="{8C5AED76-F451-3503-D5F6-B85F386F3841}"/>
              </a:ext>
            </a:extLst>
          </p:cNvPr>
          <p:cNvPicPr>
            <a:picLocks noChangeAspect="1"/>
          </p:cNvPicPr>
          <p:nvPr/>
        </p:nvPicPr>
        <p:blipFill rotWithShape="1">
          <a:blip r:embed="rId2"/>
          <a:srcRect l="28613" r="6247" b="-2"/>
          <a:stretch/>
        </p:blipFill>
        <p:spPr>
          <a:xfrm>
            <a:off x="-9967" y="762005"/>
            <a:ext cx="5948805" cy="6095979"/>
          </a:xfrm>
          <a:custGeom>
            <a:avLst/>
            <a:gdLst/>
            <a:ahLst/>
            <a:cxnLst/>
            <a:rect l="l" t="t" r="r" b="b"/>
            <a:pathLst>
              <a:path w="5948805" h="6095979">
                <a:moveTo>
                  <a:pt x="1573832" y="765"/>
                </a:moveTo>
                <a:cubicBezTo>
                  <a:pt x="1940190" y="-10734"/>
                  <a:pt x="2329345" y="109280"/>
                  <a:pt x="2734663" y="238687"/>
                </a:cubicBezTo>
                <a:cubicBezTo>
                  <a:pt x="4118244" y="680647"/>
                  <a:pt x="5296697" y="1302752"/>
                  <a:pt x="5668316" y="3639516"/>
                </a:cubicBezTo>
                <a:cubicBezTo>
                  <a:pt x="5788298" y="4393559"/>
                  <a:pt x="5890546" y="5142244"/>
                  <a:pt x="5937022" y="5865869"/>
                </a:cubicBezTo>
                <a:lnTo>
                  <a:pt x="5948805" y="6095979"/>
                </a:lnTo>
                <a:lnTo>
                  <a:pt x="0" y="6095979"/>
                </a:lnTo>
                <a:lnTo>
                  <a:pt x="0" y="1621672"/>
                </a:lnTo>
                <a:lnTo>
                  <a:pt x="36310" y="1518814"/>
                </a:lnTo>
                <a:cubicBezTo>
                  <a:pt x="109805" y="1321982"/>
                  <a:pt x="192755" y="1133640"/>
                  <a:pt x="287891" y="956872"/>
                </a:cubicBezTo>
                <a:cubicBezTo>
                  <a:pt x="669453" y="247734"/>
                  <a:pt x="1102800" y="15549"/>
                  <a:pt x="1573832" y="765"/>
                </a:cubicBezTo>
                <a:close/>
              </a:path>
            </a:pathLst>
          </a:custGeom>
        </p:spPr>
      </p:pic>
      <p:sp>
        <p:nvSpPr>
          <p:cNvPr id="11" name="Freeform: Shape 10">
            <a:extLst>
              <a:ext uri="{FF2B5EF4-FFF2-40B4-BE49-F238E27FC236}">
                <a16:creationId xmlns:a16="http://schemas.microsoft.com/office/drawing/2014/main" id="{F47DB6CD-8E9E-4643-B3B6-01BD80429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pic>
        <p:nvPicPr>
          <p:cNvPr id="12" name="Picture 11" descr="Logo&#10;&#10;Description automatically generated">
            <a:extLst>
              <a:ext uri="{FF2B5EF4-FFF2-40B4-BE49-F238E27FC236}">
                <a16:creationId xmlns:a16="http://schemas.microsoft.com/office/drawing/2014/main" id="{46063576-71B1-1640-2E9F-D29D4AE747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79170" y="218587"/>
            <a:ext cx="8712830" cy="1281966"/>
          </a:xfrm>
          <a:prstGeom prst="rect">
            <a:avLst/>
          </a:prstGeom>
        </p:spPr>
      </p:pic>
      <p:pic>
        <p:nvPicPr>
          <p:cNvPr id="14" name="Picture 13" descr="Logo&#10;&#10;Description automatically generated">
            <a:extLst>
              <a:ext uri="{FF2B5EF4-FFF2-40B4-BE49-F238E27FC236}">
                <a16:creationId xmlns:a16="http://schemas.microsoft.com/office/drawing/2014/main" id="{4BB55CC0-DA2E-1C29-9017-BB65A59DD6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6877" y="5036189"/>
            <a:ext cx="3711920" cy="1890329"/>
          </a:xfrm>
          <a:prstGeom prst="rect">
            <a:avLst/>
          </a:prstGeom>
        </p:spPr>
      </p:pic>
    </p:spTree>
    <p:extLst>
      <p:ext uri="{BB962C8B-B14F-4D97-AF65-F5344CB8AC3E}">
        <p14:creationId xmlns:p14="http://schemas.microsoft.com/office/powerpoint/2010/main" val="1336619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54" name="Freeform: Shape 1053">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056" name="Freeform: Shape 1055">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058" name="Freeform: Shape 1057">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060" name="Rectangle 1059">
            <a:extLst>
              <a:ext uri="{FF2B5EF4-FFF2-40B4-BE49-F238E27FC236}">
                <a16:creationId xmlns:a16="http://schemas.microsoft.com/office/drawing/2014/main" id="{73C423DB-7749-4DF8-8419-C7C2F0EF54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856A78-CF79-C198-A32B-23133145ECBC}"/>
              </a:ext>
            </a:extLst>
          </p:cNvPr>
          <p:cNvSpPr>
            <a:spLocks noGrp="1"/>
          </p:cNvSpPr>
          <p:nvPr>
            <p:ph type="title"/>
          </p:nvPr>
        </p:nvSpPr>
        <p:spPr>
          <a:xfrm>
            <a:off x="3145947" y="-55497"/>
            <a:ext cx="6489372" cy="1111485"/>
          </a:xfrm>
        </p:spPr>
        <p:txBody>
          <a:bodyPr vert="horz" lIns="91440" tIns="45720" rIns="91440" bIns="45720" rtlCol="0" anchor="b">
            <a:normAutofit/>
          </a:bodyPr>
          <a:lstStyle/>
          <a:p>
            <a:pPr algn="ctr"/>
            <a:r>
              <a:rPr lang="en-US" kern="1200">
                <a:solidFill>
                  <a:schemeClr val="tx1"/>
                </a:solidFill>
                <a:latin typeface="+mj-lt"/>
                <a:ea typeface="+mj-ea"/>
                <a:cs typeface="+mj-cs"/>
              </a:rPr>
              <a:t>The </a:t>
            </a:r>
            <a:r>
              <a:rPr lang="en-US" kern="1200" err="1">
                <a:solidFill>
                  <a:schemeClr val="accent1">
                    <a:lumMod val="40000"/>
                    <a:lumOff val="60000"/>
                  </a:schemeClr>
                </a:solidFill>
                <a:latin typeface="+mj-lt"/>
                <a:ea typeface="+mj-ea"/>
                <a:cs typeface="+mj-cs"/>
              </a:rPr>
              <a:t>ChaFaNaRoSa</a:t>
            </a:r>
            <a:r>
              <a:rPr lang="en-US" kern="1200">
                <a:solidFill>
                  <a:schemeClr val="tx1"/>
                </a:solidFill>
                <a:latin typeface="+mj-lt"/>
                <a:ea typeface="+mj-ea"/>
                <a:cs typeface="+mj-cs"/>
              </a:rPr>
              <a:t> Team</a:t>
            </a:r>
          </a:p>
        </p:txBody>
      </p:sp>
      <p:sp>
        <p:nvSpPr>
          <p:cNvPr id="1062" name="Freeform: Shape 1061">
            <a:extLst>
              <a:ext uri="{FF2B5EF4-FFF2-40B4-BE49-F238E27FC236}">
                <a16:creationId xmlns:a16="http://schemas.microsoft.com/office/drawing/2014/main" id="{DE6C44D3-84D0-4585-94EB-A3A81F555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653162" y="-776838"/>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grpSp>
        <p:nvGrpSpPr>
          <p:cNvPr id="1064" name="Group 1063">
            <a:extLst>
              <a:ext uri="{FF2B5EF4-FFF2-40B4-BE49-F238E27FC236}">
                <a16:creationId xmlns:a16="http://schemas.microsoft.com/office/drawing/2014/main" id="{E2E9E5A8-69E1-45E8-A840-B64883F7D5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 y="5829359"/>
            <a:ext cx="4333875" cy="1028642"/>
            <a:chOff x="7153921" y="5829359"/>
            <a:chExt cx="5038079" cy="1028642"/>
          </a:xfrm>
        </p:grpSpPr>
        <p:sp>
          <p:nvSpPr>
            <p:cNvPr id="1065" name="Freeform: Shape 1064">
              <a:extLst>
                <a:ext uri="{FF2B5EF4-FFF2-40B4-BE49-F238E27FC236}">
                  <a16:creationId xmlns:a16="http://schemas.microsoft.com/office/drawing/2014/main" id="{827F9FD3-1DAF-4B74-B18F-3C2D98233B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63906" y="5913098"/>
              <a:ext cx="4228094" cy="944903"/>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500">
                <a:solidFill>
                  <a:schemeClr val="bg1"/>
                </a:solidFill>
                <a:latin typeface="Avenir Next LT Pro" panose="020B0504020202020204" pitchFamily="34" charset="0"/>
              </a:endParaRPr>
            </a:p>
          </p:txBody>
        </p:sp>
        <p:sp>
          <p:nvSpPr>
            <p:cNvPr id="1066" name="Freeform: Shape 1065">
              <a:extLst>
                <a:ext uri="{FF2B5EF4-FFF2-40B4-BE49-F238E27FC236}">
                  <a16:creationId xmlns:a16="http://schemas.microsoft.com/office/drawing/2014/main" id="{69180F8E-2CCE-4BDD-B7A7-F2BE60D446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53921" y="5829359"/>
              <a:ext cx="5038078" cy="1028642"/>
            </a:xfrm>
            <a:custGeom>
              <a:avLst/>
              <a:gdLst>
                <a:gd name="connsiteX0" fmla="*/ 1576991 w 5038078"/>
                <a:gd name="connsiteY0" fmla="*/ 210 h 1238015"/>
                <a:gd name="connsiteX1" fmla="*/ 3403320 w 5038078"/>
                <a:gd name="connsiteY1" fmla="*/ 272125 h 1238015"/>
                <a:gd name="connsiteX2" fmla="*/ 4672870 w 5038078"/>
                <a:gd name="connsiteY2" fmla="*/ 693604 h 1238015"/>
                <a:gd name="connsiteX3" fmla="*/ 5038078 w 5038078"/>
                <a:gd name="connsiteY3" fmla="*/ 795929 h 1238015"/>
                <a:gd name="connsiteX4" fmla="*/ 5038078 w 5038078"/>
                <a:gd name="connsiteY4" fmla="*/ 1238015 h 1238015"/>
                <a:gd name="connsiteX5" fmla="*/ 0 w 5038078"/>
                <a:gd name="connsiteY5" fmla="*/ 1238015 h 1238015"/>
                <a:gd name="connsiteX6" fmla="*/ 19230 w 5038078"/>
                <a:gd name="connsiteY6" fmla="*/ 1159819 h 1238015"/>
                <a:gd name="connsiteX7" fmla="*/ 382219 w 5038078"/>
                <a:gd name="connsiteY7" fmla="*/ 334180 h 1238015"/>
                <a:gd name="connsiteX8" fmla="*/ 1315784 w 5038078"/>
                <a:gd name="connsiteY8" fmla="*/ 1388 h 1238015"/>
                <a:gd name="connsiteX9" fmla="*/ 1576991 w 5038078"/>
                <a:gd name="connsiteY9" fmla="*/ 210 h 123801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049689"/>
                <a:gd name="connsiteY0" fmla="*/ 1237805 h 1423588"/>
                <a:gd name="connsiteX1" fmla="*/ 19230 w 5049689"/>
                <a:gd name="connsiteY1" fmla="*/ 1159609 h 1423588"/>
                <a:gd name="connsiteX2" fmla="*/ 382219 w 5049689"/>
                <a:gd name="connsiteY2" fmla="*/ 333970 h 1423588"/>
                <a:gd name="connsiteX3" fmla="*/ 1315784 w 5049689"/>
                <a:gd name="connsiteY3" fmla="*/ 1178 h 1423588"/>
                <a:gd name="connsiteX4" fmla="*/ 1576991 w 5049689"/>
                <a:gd name="connsiteY4" fmla="*/ 0 h 1423588"/>
                <a:gd name="connsiteX5" fmla="*/ 3403320 w 5049689"/>
                <a:gd name="connsiteY5" fmla="*/ 271915 h 1423588"/>
                <a:gd name="connsiteX6" fmla="*/ 4672870 w 5049689"/>
                <a:gd name="connsiteY6" fmla="*/ 693394 h 1423588"/>
                <a:gd name="connsiteX7" fmla="*/ 5038078 w 5049689"/>
                <a:gd name="connsiteY7" fmla="*/ 795719 h 1423588"/>
                <a:gd name="connsiteX8" fmla="*/ 5049689 w 5049689"/>
                <a:gd name="connsiteY8" fmla="*/ 1423588 h 1423588"/>
                <a:gd name="connsiteX0" fmla="*/ 0 w 5038078"/>
                <a:gd name="connsiteY0" fmla="*/ 1237805 h 1237805"/>
                <a:gd name="connsiteX1" fmla="*/ 19230 w 5038078"/>
                <a:gd name="connsiteY1" fmla="*/ 1159609 h 1237805"/>
                <a:gd name="connsiteX2" fmla="*/ 382219 w 5038078"/>
                <a:gd name="connsiteY2" fmla="*/ 333970 h 1237805"/>
                <a:gd name="connsiteX3" fmla="*/ 1315784 w 5038078"/>
                <a:gd name="connsiteY3" fmla="*/ 1178 h 1237805"/>
                <a:gd name="connsiteX4" fmla="*/ 1576991 w 5038078"/>
                <a:gd name="connsiteY4" fmla="*/ 0 h 1237805"/>
                <a:gd name="connsiteX5" fmla="*/ 3403320 w 5038078"/>
                <a:gd name="connsiteY5" fmla="*/ 271915 h 1237805"/>
                <a:gd name="connsiteX6" fmla="*/ 4672870 w 5038078"/>
                <a:gd name="connsiteY6" fmla="*/ 693394 h 1237805"/>
                <a:gd name="connsiteX7" fmla="*/ 5038078 w 5038078"/>
                <a:gd name="connsiteY7" fmla="*/ 795719 h 123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8078" h="1237805">
                  <a:moveTo>
                    <a:pt x="0" y="1237805"/>
                  </a:moveTo>
                  <a:lnTo>
                    <a:pt x="19230" y="1159609"/>
                  </a:lnTo>
                  <a:cubicBezTo>
                    <a:pt x="96961" y="850027"/>
                    <a:pt x="191605" y="533778"/>
                    <a:pt x="382219" y="333970"/>
                  </a:cubicBezTo>
                  <a:cubicBezTo>
                    <a:pt x="619171" y="85526"/>
                    <a:pt x="977934" y="5774"/>
                    <a:pt x="1315784" y="1178"/>
                  </a:cubicBezTo>
                  <a:lnTo>
                    <a:pt x="1576991" y="0"/>
                  </a:lnTo>
                  <a:cubicBezTo>
                    <a:pt x="2190813" y="3698"/>
                    <a:pt x="2830589" y="57744"/>
                    <a:pt x="3403320" y="271915"/>
                  </a:cubicBezTo>
                  <a:cubicBezTo>
                    <a:pt x="3828046" y="430728"/>
                    <a:pt x="4248519" y="568281"/>
                    <a:pt x="4672870" y="693394"/>
                  </a:cubicBezTo>
                  <a:lnTo>
                    <a:pt x="5038078" y="795719"/>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grpSp>
      <p:pic>
        <p:nvPicPr>
          <p:cNvPr id="1026" name="Picture 2" descr="Image">
            <a:extLst>
              <a:ext uri="{FF2B5EF4-FFF2-40B4-BE49-F238E27FC236}">
                <a16:creationId xmlns:a16="http://schemas.microsoft.com/office/drawing/2014/main" id="{4001AD13-11F8-DCC5-217C-E1E2D74B7230}"/>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colorTemperature colorTemp="3818"/>
                    </a14:imgEffect>
                    <a14:imgEffect>
                      <a14:brightnessContrast bright="51000" contrast="-49000"/>
                    </a14:imgEffect>
                  </a14:imgLayer>
                </a14:imgProps>
              </a:ext>
              <a:ext uri="{28A0092B-C50C-407E-A947-70E740481C1C}">
                <a14:useLocalDpi xmlns:a14="http://schemas.microsoft.com/office/drawing/2010/main" val="0"/>
              </a:ext>
            </a:extLst>
          </a:blip>
          <a:srcRect l="25557" t="45480" r="23158" b="12494"/>
          <a:stretch/>
        </p:blipFill>
        <p:spPr bwMode="auto">
          <a:xfrm>
            <a:off x="7567907" y="3875847"/>
            <a:ext cx="2410913" cy="263414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1109D02F-71D0-166D-4B03-F371896157D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141132" y="1363089"/>
            <a:ext cx="2193993" cy="291464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erson in a suit smiling&#10;&#10;Description automatically generated with low confidence">
            <a:extLst>
              <a:ext uri="{FF2B5EF4-FFF2-40B4-BE49-F238E27FC236}">
                <a16:creationId xmlns:a16="http://schemas.microsoft.com/office/drawing/2014/main" id="{D8E7B239-DE37-C00E-D1A5-524454A29AB0}"/>
              </a:ext>
            </a:extLst>
          </p:cNvPr>
          <p:cNvPicPr>
            <a:picLocks noChangeAspect="1"/>
          </p:cNvPicPr>
          <p:nvPr/>
        </p:nvPicPr>
        <p:blipFill rotWithShape="1">
          <a:blip r:embed="rId5">
            <a:extLst>
              <a:ext uri="{28A0092B-C50C-407E-A947-70E740481C1C}">
                <a14:useLocalDpi xmlns:a14="http://schemas.microsoft.com/office/drawing/2010/main" val="0"/>
              </a:ext>
            </a:extLst>
          </a:blip>
          <a:srcRect l="26446" t="1447" r="14005"/>
          <a:stretch/>
        </p:blipFill>
        <p:spPr>
          <a:xfrm>
            <a:off x="10233427" y="1920415"/>
            <a:ext cx="1958572" cy="2431056"/>
          </a:xfrm>
          <a:prstGeom prst="rect">
            <a:avLst/>
          </a:prstGeom>
        </p:spPr>
      </p:pic>
      <p:pic>
        <p:nvPicPr>
          <p:cNvPr id="1036" name="Picture 12">
            <a:extLst>
              <a:ext uri="{FF2B5EF4-FFF2-40B4-BE49-F238E27FC236}">
                <a16:creationId xmlns:a16="http://schemas.microsoft.com/office/drawing/2014/main" id="{2618C30A-2C05-2556-00AD-F88A7BAF233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1055989"/>
            <a:ext cx="2343149" cy="291464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765DF314-5E0D-E317-6418-78774A63B1D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81475" y="2970700"/>
            <a:ext cx="2305050" cy="291465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E4F091B-9A85-443C-7E5C-EBD316EA295A}"/>
              </a:ext>
            </a:extLst>
          </p:cNvPr>
          <p:cNvSpPr txBox="1"/>
          <p:nvPr/>
        </p:nvSpPr>
        <p:spPr>
          <a:xfrm>
            <a:off x="7542356" y="2887751"/>
            <a:ext cx="2563767" cy="923330"/>
          </a:xfrm>
          <a:prstGeom prst="rect">
            <a:avLst/>
          </a:prstGeom>
          <a:noFill/>
        </p:spPr>
        <p:txBody>
          <a:bodyPr wrap="square">
            <a:spAutoFit/>
          </a:bodyPr>
          <a:lstStyle/>
          <a:p>
            <a:pPr algn="l"/>
            <a:r>
              <a:rPr lang="en-GB" sz="1800" b="1">
                <a:solidFill>
                  <a:schemeClr val="accent5">
                    <a:lumMod val="60000"/>
                    <a:lumOff val="40000"/>
                    <a:alpha val="70000"/>
                  </a:schemeClr>
                </a:solidFill>
              </a:rPr>
              <a:t>Ro</a:t>
            </a:r>
            <a:r>
              <a:rPr lang="en-GB" sz="1800">
                <a:solidFill>
                  <a:schemeClr val="accent5">
                    <a:lumMod val="60000"/>
                    <a:lumOff val="40000"/>
                    <a:alpha val="70000"/>
                  </a:schemeClr>
                </a:solidFill>
              </a:rPr>
              <a:t>nald </a:t>
            </a:r>
          </a:p>
          <a:p>
            <a:pPr algn="l"/>
            <a:r>
              <a:rPr lang="en-GB" sz="1800" i="1">
                <a:solidFill>
                  <a:schemeClr val="accent5">
                    <a:lumMod val="60000"/>
                    <a:lumOff val="40000"/>
                    <a:alpha val="70000"/>
                  </a:schemeClr>
                </a:solidFill>
              </a:rPr>
              <a:t>Lead Software Engineer</a:t>
            </a:r>
          </a:p>
        </p:txBody>
      </p:sp>
      <p:sp>
        <p:nvSpPr>
          <p:cNvPr id="16" name="TextBox 15">
            <a:extLst>
              <a:ext uri="{FF2B5EF4-FFF2-40B4-BE49-F238E27FC236}">
                <a16:creationId xmlns:a16="http://schemas.microsoft.com/office/drawing/2014/main" id="{00F06745-19F9-0544-23CF-E5C69F598780}"/>
              </a:ext>
            </a:extLst>
          </p:cNvPr>
          <p:cNvSpPr txBox="1"/>
          <p:nvPr/>
        </p:nvSpPr>
        <p:spPr>
          <a:xfrm>
            <a:off x="5061163" y="4377542"/>
            <a:ext cx="2353933" cy="923330"/>
          </a:xfrm>
          <a:prstGeom prst="rect">
            <a:avLst/>
          </a:prstGeom>
          <a:noFill/>
        </p:spPr>
        <p:txBody>
          <a:bodyPr wrap="square">
            <a:spAutoFit/>
          </a:bodyPr>
          <a:lstStyle/>
          <a:p>
            <a:pPr algn="l"/>
            <a:r>
              <a:rPr lang="en-GB" sz="1800" b="1">
                <a:solidFill>
                  <a:schemeClr val="accent5">
                    <a:lumMod val="60000"/>
                    <a:lumOff val="40000"/>
                    <a:alpha val="70000"/>
                  </a:schemeClr>
                </a:solidFill>
              </a:rPr>
              <a:t>Na</a:t>
            </a:r>
            <a:r>
              <a:rPr lang="en-GB" sz="1800">
                <a:solidFill>
                  <a:schemeClr val="accent5">
                    <a:lumMod val="60000"/>
                    <a:lumOff val="40000"/>
                    <a:alpha val="70000"/>
                  </a:schemeClr>
                </a:solidFill>
              </a:rPr>
              <a:t>ndu</a:t>
            </a:r>
          </a:p>
          <a:p>
            <a:pPr algn="l"/>
            <a:r>
              <a:rPr lang="en-GB" sz="1800" i="1">
                <a:solidFill>
                  <a:schemeClr val="accent5">
                    <a:lumMod val="60000"/>
                    <a:lumOff val="40000"/>
                    <a:alpha val="70000"/>
                  </a:schemeClr>
                </a:solidFill>
              </a:rPr>
              <a:t>Database/Security Programmer</a:t>
            </a:r>
          </a:p>
        </p:txBody>
      </p:sp>
      <p:sp>
        <p:nvSpPr>
          <p:cNvPr id="19" name="TextBox 18">
            <a:extLst>
              <a:ext uri="{FF2B5EF4-FFF2-40B4-BE49-F238E27FC236}">
                <a16:creationId xmlns:a16="http://schemas.microsoft.com/office/drawing/2014/main" id="{2108E279-60F4-8E56-127B-2189DDE12744}"/>
              </a:ext>
            </a:extLst>
          </p:cNvPr>
          <p:cNvSpPr txBox="1"/>
          <p:nvPr/>
        </p:nvSpPr>
        <p:spPr>
          <a:xfrm>
            <a:off x="10233427" y="4343598"/>
            <a:ext cx="1869602" cy="646331"/>
          </a:xfrm>
          <a:prstGeom prst="rect">
            <a:avLst/>
          </a:prstGeom>
          <a:noFill/>
        </p:spPr>
        <p:txBody>
          <a:bodyPr wrap="square">
            <a:spAutoFit/>
          </a:bodyPr>
          <a:lstStyle/>
          <a:p>
            <a:pPr algn="l"/>
            <a:r>
              <a:rPr lang="en-GB" sz="1800" b="1">
                <a:solidFill>
                  <a:schemeClr val="accent5">
                    <a:lumMod val="60000"/>
                    <a:lumOff val="40000"/>
                    <a:alpha val="70000"/>
                  </a:schemeClr>
                </a:solidFill>
              </a:rPr>
              <a:t>Sa</a:t>
            </a:r>
            <a:r>
              <a:rPr lang="en-GB" sz="1800">
                <a:solidFill>
                  <a:schemeClr val="accent5">
                    <a:lumMod val="60000"/>
                    <a:lumOff val="40000"/>
                    <a:alpha val="70000"/>
                  </a:schemeClr>
                </a:solidFill>
              </a:rPr>
              <a:t>ntiago</a:t>
            </a:r>
          </a:p>
          <a:p>
            <a:pPr algn="l"/>
            <a:r>
              <a:rPr lang="en-GB" sz="1800" i="1">
                <a:solidFill>
                  <a:schemeClr val="accent5">
                    <a:lumMod val="60000"/>
                    <a:lumOff val="40000"/>
                    <a:alpha val="70000"/>
                  </a:schemeClr>
                </a:solidFill>
              </a:rPr>
              <a:t>UI Programmer</a:t>
            </a:r>
          </a:p>
        </p:txBody>
      </p:sp>
      <p:sp>
        <p:nvSpPr>
          <p:cNvPr id="21" name="TextBox 20">
            <a:extLst>
              <a:ext uri="{FF2B5EF4-FFF2-40B4-BE49-F238E27FC236}">
                <a16:creationId xmlns:a16="http://schemas.microsoft.com/office/drawing/2014/main" id="{EFD0C033-2908-7A10-4D4A-7E5A10C48208}"/>
              </a:ext>
            </a:extLst>
          </p:cNvPr>
          <p:cNvSpPr txBox="1"/>
          <p:nvPr/>
        </p:nvSpPr>
        <p:spPr>
          <a:xfrm>
            <a:off x="88971" y="4054377"/>
            <a:ext cx="2024285" cy="646331"/>
          </a:xfrm>
          <a:prstGeom prst="rect">
            <a:avLst/>
          </a:prstGeom>
          <a:noFill/>
        </p:spPr>
        <p:txBody>
          <a:bodyPr wrap="square">
            <a:spAutoFit/>
          </a:bodyPr>
          <a:lstStyle/>
          <a:p>
            <a:pPr algn="l"/>
            <a:r>
              <a:rPr lang="en-GB" sz="1800" b="1">
                <a:solidFill>
                  <a:schemeClr val="accent5">
                    <a:lumMod val="60000"/>
                    <a:lumOff val="40000"/>
                    <a:alpha val="70000"/>
                  </a:schemeClr>
                </a:solidFill>
              </a:rPr>
              <a:t>Cha</a:t>
            </a:r>
            <a:r>
              <a:rPr lang="en-GB" sz="1800">
                <a:solidFill>
                  <a:schemeClr val="accent5">
                    <a:lumMod val="60000"/>
                    <a:lumOff val="40000"/>
                    <a:alpha val="70000"/>
                  </a:schemeClr>
                </a:solidFill>
              </a:rPr>
              <a:t>ntelle</a:t>
            </a:r>
          </a:p>
          <a:p>
            <a:pPr algn="l"/>
            <a:r>
              <a:rPr lang="en-GB" sz="1800" i="1">
                <a:solidFill>
                  <a:schemeClr val="accent5">
                    <a:lumMod val="60000"/>
                    <a:lumOff val="40000"/>
                    <a:alpha val="70000"/>
                  </a:schemeClr>
                </a:solidFill>
              </a:rPr>
              <a:t>Project Manager</a:t>
            </a:r>
          </a:p>
        </p:txBody>
      </p:sp>
      <p:sp>
        <p:nvSpPr>
          <p:cNvPr id="23" name="TextBox 22">
            <a:extLst>
              <a:ext uri="{FF2B5EF4-FFF2-40B4-BE49-F238E27FC236}">
                <a16:creationId xmlns:a16="http://schemas.microsoft.com/office/drawing/2014/main" id="{2913BF3F-1093-C08C-923A-C55EF62237FF}"/>
              </a:ext>
            </a:extLst>
          </p:cNvPr>
          <p:cNvSpPr txBox="1"/>
          <p:nvPr/>
        </p:nvSpPr>
        <p:spPr>
          <a:xfrm>
            <a:off x="2597756" y="2174082"/>
            <a:ext cx="1757148" cy="646331"/>
          </a:xfrm>
          <a:prstGeom prst="rect">
            <a:avLst/>
          </a:prstGeom>
          <a:noFill/>
        </p:spPr>
        <p:txBody>
          <a:bodyPr wrap="square">
            <a:spAutoFit/>
          </a:bodyPr>
          <a:lstStyle/>
          <a:p>
            <a:pPr algn="l"/>
            <a:r>
              <a:rPr lang="en-GB" b="1">
                <a:solidFill>
                  <a:schemeClr val="accent5">
                    <a:lumMod val="60000"/>
                    <a:lumOff val="40000"/>
                    <a:alpha val="70000"/>
                  </a:schemeClr>
                </a:solidFill>
              </a:rPr>
              <a:t>F</a:t>
            </a:r>
            <a:r>
              <a:rPr lang="en-GB" sz="1800" b="1">
                <a:solidFill>
                  <a:schemeClr val="accent5">
                    <a:lumMod val="60000"/>
                    <a:lumOff val="40000"/>
                    <a:alpha val="70000"/>
                  </a:schemeClr>
                </a:solidFill>
              </a:rPr>
              <a:t>a</a:t>
            </a:r>
            <a:r>
              <a:rPr lang="en-GB" sz="1800">
                <a:solidFill>
                  <a:schemeClr val="accent5">
                    <a:lumMod val="60000"/>
                    <a:lumOff val="40000"/>
                    <a:alpha val="70000"/>
                  </a:schemeClr>
                </a:solidFill>
              </a:rPr>
              <a:t>timah</a:t>
            </a:r>
          </a:p>
          <a:p>
            <a:pPr algn="l"/>
            <a:r>
              <a:rPr lang="en-GB" i="1">
                <a:solidFill>
                  <a:schemeClr val="accent5">
                    <a:lumMod val="60000"/>
                    <a:lumOff val="40000"/>
                    <a:alpha val="70000"/>
                  </a:schemeClr>
                </a:solidFill>
              </a:rPr>
              <a:t>Web </a:t>
            </a:r>
            <a:r>
              <a:rPr lang="en-GB" sz="1800" i="1">
                <a:solidFill>
                  <a:schemeClr val="accent5">
                    <a:lumMod val="60000"/>
                    <a:lumOff val="40000"/>
                    <a:alpha val="70000"/>
                  </a:schemeClr>
                </a:solidFill>
              </a:rPr>
              <a:t>Designer</a:t>
            </a:r>
          </a:p>
        </p:txBody>
      </p:sp>
    </p:spTree>
    <p:extLst>
      <p:ext uri="{BB962C8B-B14F-4D97-AF65-F5344CB8AC3E}">
        <p14:creationId xmlns:p14="http://schemas.microsoft.com/office/powerpoint/2010/main" val="4013264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91DB2-2E54-EF1C-C058-3FB04BB56AC6}"/>
              </a:ext>
            </a:extLst>
          </p:cNvPr>
          <p:cNvSpPr>
            <a:spLocks noGrp="1"/>
          </p:cNvSpPr>
          <p:nvPr>
            <p:ph type="title"/>
          </p:nvPr>
        </p:nvSpPr>
        <p:spPr>
          <a:xfrm>
            <a:off x="489045" y="0"/>
            <a:ext cx="10668000" cy="1524000"/>
          </a:xfrm>
        </p:spPr>
        <p:txBody>
          <a:bodyPr/>
          <a:lstStyle/>
          <a:p>
            <a:r>
              <a:rPr lang="en-GB"/>
              <a:t>Web Application Overview</a:t>
            </a:r>
          </a:p>
        </p:txBody>
      </p:sp>
      <p:sp>
        <p:nvSpPr>
          <p:cNvPr id="3" name="Content Placeholder 2">
            <a:extLst>
              <a:ext uri="{FF2B5EF4-FFF2-40B4-BE49-F238E27FC236}">
                <a16:creationId xmlns:a16="http://schemas.microsoft.com/office/drawing/2014/main" id="{256262B1-ED60-118A-DDC7-7C7D639B5956}"/>
              </a:ext>
            </a:extLst>
          </p:cNvPr>
          <p:cNvSpPr>
            <a:spLocks noGrp="1"/>
          </p:cNvSpPr>
          <p:nvPr>
            <p:ph sz="half" idx="1"/>
          </p:nvPr>
        </p:nvSpPr>
        <p:spPr>
          <a:xfrm>
            <a:off x="707410" y="1295399"/>
            <a:ext cx="4546979" cy="457201"/>
          </a:xfrm>
        </p:spPr>
        <p:txBody>
          <a:bodyPr>
            <a:normAutofit fontScale="77500" lnSpcReduction="20000"/>
          </a:bodyPr>
          <a:lstStyle/>
          <a:p>
            <a:pPr marL="0" indent="0">
              <a:buNone/>
            </a:pPr>
            <a:r>
              <a:rPr lang="en-GB" b="1"/>
              <a:t>Project type: Selling Used Items</a:t>
            </a:r>
          </a:p>
        </p:txBody>
      </p:sp>
      <p:graphicFrame>
        <p:nvGraphicFramePr>
          <p:cNvPr id="6" name="Content Placeholder 3">
            <a:extLst>
              <a:ext uri="{FF2B5EF4-FFF2-40B4-BE49-F238E27FC236}">
                <a16:creationId xmlns:a16="http://schemas.microsoft.com/office/drawing/2014/main" id="{C974423F-A7EF-6120-E21E-B538820E3C86}"/>
              </a:ext>
            </a:extLst>
          </p:cNvPr>
          <p:cNvGraphicFramePr>
            <a:graphicFrameLocks noGrp="1"/>
          </p:cNvGraphicFramePr>
          <p:nvPr>
            <p:ph sz="half" idx="2"/>
            <p:extLst>
              <p:ext uri="{D42A27DB-BD31-4B8C-83A1-F6EECF244321}">
                <p14:modId xmlns:p14="http://schemas.microsoft.com/office/powerpoint/2010/main" val="3303238625"/>
              </p:ext>
            </p:extLst>
          </p:nvPr>
        </p:nvGraphicFramePr>
        <p:xfrm>
          <a:off x="0" y="1524001"/>
          <a:ext cx="12010030" cy="52316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90070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E861A6E4-CB70-4D29-87D4-AD020035F9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35635"/>
            <a:ext cx="4212773" cy="5022365"/>
          </a:xfrm>
          <a:custGeom>
            <a:avLst/>
            <a:gdLst>
              <a:gd name="connsiteX0" fmla="*/ 0 w 4212773"/>
              <a:gd name="connsiteY0" fmla="*/ 0 h 6498740"/>
              <a:gd name="connsiteX1" fmla="*/ 159023 w 4212773"/>
              <a:gd name="connsiteY1" fmla="*/ 12872 h 6498740"/>
              <a:gd name="connsiteX2" fmla="*/ 1697597 w 4212773"/>
              <a:gd name="connsiteY2" fmla="*/ 306418 h 6498740"/>
              <a:gd name="connsiteX3" fmla="*/ 4047822 w 4212773"/>
              <a:gd name="connsiteY3" fmla="*/ 3511272 h 6498740"/>
              <a:gd name="connsiteX4" fmla="*/ 3551503 w 4212773"/>
              <a:gd name="connsiteY4" fmla="*/ 6184235 h 6498740"/>
              <a:gd name="connsiteX5" fmla="*/ 3163159 w 4212773"/>
              <a:gd name="connsiteY5" fmla="*/ 6459073 h 6498740"/>
              <a:gd name="connsiteX6" fmla="*/ 3092077 w 4212773"/>
              <a:gd name="connsiteY6" fmla="*/ 6498740 h 6498740"/>
              <a:gd name="connsiteX7" fmla="*/ 0 w 4212773"/>
              <a:gd name="connsiteY7" fmla="*/ 6498740 h 6498740"/>
              <a:gd name="connsiteX8" fmla="*/ 0 w 4212773"/>
              <a:gd name="connsiteY8" fmla="*/ 0 h 6498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12773" h="6498740">
                <a:moveTo>
                  <a:pt x="0" y="0"/>
                </a:moveTo>
                <a:lnTo>
                  <a:pt x="159023" y="12872"/>
                </a:lnTo>
                <a:cubicBezTo>
                  <a:pt x="659101" y="63644"/>
                  <a:pt x="1176498" y="175345"/>
                  <a:pt x="1697597" y="306418"/>
                </a:cubicBezTo>
                <a:cubicBezTo>
                  <a:pt x="3312474" y="712392"/>
                  <a:pt x="3742395" y="1999786"/>
                  <a:pt x="4047822" y="3511272"/>
                </a:cubicBezTo>
                <a:cubicBezTo>
                  <a:pt x="4252232" y="4523358"/>
                  <a:pt x="4422733" y="5443193"/>
                  <a:pt x="3551503" y="6184235"/>
                </a:cubicBezTo>
                <a:cubicBezTo>
                  <a:pt x="3429343" y="6288166"/>
                  <a:pt x="3299185" y="6378784"/>
                  <a:pt x="3163159" y="6459073"/>
                </a:cubicBezTo>
                <a:lnTo>
                  <a:pt x="3092077" y="6498740"/>
                </a:lnTo>
                <a:lnTo>
                  <a:pt x="0" y="649874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BFE67A51-A6D2-4F56-B718-2BF4AD24E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23999"/>
            <a:ext cx="4095749" cy="5334001"/>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rgbClr val="F1CB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7F1F1363-242B-02A5-16AF-7E37BF058F2A}"/>
              </a:ext>
            </a:extLst>
          </p:cNvPr>
          <p:cNvSpPr>
            <a:spLocks noGrp="1"/>
          </p:cNvSpPr>
          <p:nvPr>
            <p:ph type="title"/>
          </p:nvPr>
        </p:nvSpPr>
        <p:spPr>
          <a:xfrm>
            <a:off x="718750" y="3034421"/>
            <a:ext cx="3048001" cy="2286000"/>
          </a:xfrm>
        </p:spPr>
        <p:txBody>
          <a:bodyPr anchor="b">
            <a:normAutofit/>
          </a:bodyPr>
          <a:lstStyle/>
          <a:p>
            <a:r>
              <a:rPr lang="en-GB" sz="5400">
                <a:solidFill>
                  <a:srgbClr val="FFFFFF"/>
                </a:solidFill>
              </a:rPr>
              <a:t>Planned Features</a:t>
            </a:r>
          </a:p>
        </p:txBody>
      </p:sp>
      <p:graphicFrame>
        <p:nvGraphicFramePr>
          <p:cNvPr id="5" name="Content Placeholder 2">
            <a:extLst>
              <a:ext uri="{FF2B5EF4-FFF2-40B4-BE49-F238E27FC236}">
                <a16:creationId xmlns:a16="http://schemas.microsoft.com/office/drawing/2014/main" id="{3990D34C-DC64-BC38-BCE4-AC7D488D842F}"/>
              </a:ext>
            </a:extLst>
          </p:cNvPr>
          <p:cNvGraphicFramePr>
            <a:graphicFrameLocks noGrp="1"/>
          </p:cNvGraphicFramePr>
          <p:nvPr>
            <p:ph idx="1"/>
            <p:extLst>
              <p:ext uri="{D42A27DB-BD31-4B8C-83A1-F6EECF244321}">
                <p14:modId xmlns:p14="http://schemas.microsoft.com/office/powerpoint/2010/main" val="4131048169"/>
              </p:ext>
            </p:extLst>
          </p:nvPr>
        </p:nvGraphicFramePr>
        <p:xfrm>
          <a:off x="3152633" y="341194"/>
          <a:ext cx="8884612" cy="62643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66653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Right 12">
            <a:extLst>
              <a:ext uri="{FF2B5EF4-FFF2-40B4-BE49-F238E27FC236}">
                <a16:creationId xmlns:a16="http://schemas.microsoft.com/office/drawing/2014/main" id="{D9308FDE-75A8-16EC-87CD-C8EE6C8A31E8}"/>
              </a:ext>
            </a:extLst>
          </p:cNvPr>
          <p:cNvSpPr/>
          <p:nvPr/>
        </p:nvSpPr>
        <p:spPr>
          <a:xfrm>
            <a:off x="468669" y="5120658"/>
            <a:ext cx="3407874" cy="9015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Arrow: Right 11">
            <a:extLst>
              <a:ext uri="{FF2B5EF4-FFF2-40B4-BE49-F238E27FC236}">
                <a16:creationId xmlns:a16="http://schemas.microsoft.com/office/drawing/2014/main" id="{BD143828-F72F-37C8-3D98-333F56066516}"/>
              </a:ext>
            </a:extLst>
          </p:cNvPr>
          <p:cNvSpPr/>
          <p:nvPr/>
        </p:nvSpPr>
        <p:spPr>
          <a:xfrm>
            <a:off x="468669" y="3418838"/>
            <a:ext cx="3407874" cy="901521"/>
          </a:xfrm>
          <a:prstGeom prst="right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Arrow: Right 10">
            <a:extLst>
              <a:ext uri="{FF2B5EF4-FFF2-40B4-BE49-F238E27FC236}">
                <a16:creationId xmlns:a16="http://schemas.microsoft.com/office/drawing/2014/main" id="{093F8B22-CC21-523E-A609-A29CDD52FFC0}"/>
              </a:ext>
            </a:extLst>
          </p:cNvPr>
          <p:cNvSpPr/>
          <p:nvPr/>
        </p:nvSpPr>
        <p:spPr>
          <a:xfrm>
            <a:off x="468669" y="1689013"/>
            <a:ext cx="3407874" cy="901521"/>
          </a:xfrm>
          <a:prstGeom prst="rightArrow">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a:extLst>
              <a:ext uri="{FF2B5EF4-FFF2-40B4-BE49-F238E27FC236}">
                <a16:creationId xmlns:a16="http://schemas.microsoft.com/office/drawing/2014/main" id="{2AFBB928-A150-E520-16F2-2FEEBA20E8AF}"/>
              </a:ext>
            </a:extLst>
          </p:cNvPr>
          <p:cNvSpPr>
            <a:spLocks noGrp="1"/>
          </p:cNvSpPr>
          <p:nvPr>
            <p:ph type="body" idx="1"/>
          </p:nvPr>
        </p:nvSpPr>
        <p:spPr>
          <a:xfrm>
            <a:off x="584580" y="545998"/>
            <a:ext cx="2957110" cy="597001"/>
          </a:xfrm>
        </p:spPr>
        <p:txBody>
          <a:bodyPr>
            <a:normAutofit/>
          </a:bodyPr>
          <a:lstStyle/>
          <a:p>
            <a:r>
              <a:rPr lang="en-GB" sz="2800"/>
              <a:t>Basic Feature</a:t>
            </a:r>
          </a:p>
        </p:txBody>
      </p:sp>
      <p:sp>
        <p:nvSpPr>
          <p:cNvPr id="4" name="Content Placeholder 3">
            <a:extLst>
              <a:ext uri="{FF2B5EF4-FFF2-40B4-BE49-F238E27FC236}">
                <a16:creationId xmlns:a16="http://schemas.microsoft.com/office/drawing/2014/main" id="{687E1010-8E51-9CEA-36BD-C4D5AB78CB6E}"/>
              </a:ext>
            </a:extLst>
          </p:cNvPr>
          <p:cNvSpPr>
            <a:spLocks noGrp="1"/>
          </p:cNvSpPr>
          <p:nvPr>
            <p:ph sz="half" idx="2"/>
          </p:nvPr>
        </p:nvSpPr>
        <p:spPr>
          <a:xfrm>
            <a:off x="584577" y="1831796"/>
            <a:ext cx="5151119" cy="590267"/>
          </a:xfrm>
        </p:spPr>
        <p:txBody>
          <a:bodyPr/>
          <a:lstStyle/>
          <a:p>
            <a:pPr marL="0" indent="0">
              <a:buNone/>
            </a:pPr>
            <a:r>
              <a:rPr lang="en-GB" b="1"/>
              <a:t>Browse Ads</a:t>
            </a:r>
          </a:p>
        </p:txBody>
      </p:sp>
      <p:sp>
        <p:nvSpPr>
          <p:cNvPr id="5" name="Text Placeholder 4">
            <a:extLst>
              <a:ext uri="{FF2B5EF4-FFF2-40B4-BE49-F238E27FC236}">
                <a16:creationId xmlns:a16="http://schemas.microsoft.com/office/drawing/2014/main" id="{C30A099E-6103-CCD5-EFBF-856325EB3A35}"/>
              </a:ext>
            </a:extLst>
          </p:cNvPr>
          <p:cNvSpPr>
            <a:spLocks noGrp="1"/>
          </p:cNvSpPr>
          <p:nvPr>
            <p:ph type="body" sz="quarter" idx="3"/>
          </p:nvPr>
        </p:nvSpPr>
        <p:spPr>
          <a:xfrm>
            <a:off x="6278878" y="520058"/>
            <a:ext cx="2607545" cy="622941"/>
          </a:xfrm>
        </p:spPr>
        <p:txBody>
          <a:bodyPr>
            <a:normAutofit/>
          </a:bodyPr>
          <a:lstStyle/>
          <a:p>
            <a:r>
              <a:rPr lang="en-GB" sz="2800"/>
              <a:t>Instructions</a:t>
            </a:r>
          </a:p>
        </p:txBody>
      </p:sp>
      <p:sp>
        <p:nvSpPr>
          <p:cNvPr id="6" name="Content Placeholder 5">
            <a:extLst>
              <a:ext uri="{FF2B5EF4-FFF2-40B4-BE49-F238E27FC236}">
                <a16:creationId xmlns:a16="http://schemas.microsoft.com/office/drawing/2014/main" id="{3ABDB47C-37ED-EBBE-258C-CE0B2F07883B}"/>
              </a:ext>
            </a:extLst>
          </p:cNvPr>
          <p:cNvSpPr>
            <a:spLocks noGrp="1"/>
          </p:cNvSpPr>
          <p:nvPr>
            <p:ph sz="quarter" idx="4"/>
          </p:nvPr>
        </p:nvSpPr>
        <p:spPr>
          <a:xfrm>
            <a:off x="4108361" y="1340116"/>
            <a:ext cx="7321639" cy="1506115"/>
          </a:xfrm>
        </p:spPr>
        <p:txBody>
          <a:bodyPr>
            <a:noAutofit/>
          </a:bodyPr>
          <a:lstStyle/>
          <a:p>
            <a:pPr marL="0" indent="0">
              <a:buNone/>
            </a:pPr>
            <a:r>
              <a:rPr lang="en-GB" sz="1800" b="0" i="0" u="none" strike="noStrike">
                <a:solidFill>
                  <a:schemeClr val="tx1"/>
                </a:solidFill>
                <a:effectLst/>
              </a:rPr>
              <a:t>On the landing page, there is a navigation bar which showcases different categories of products and featured ads for each category. The user can choose products from that page or search for products in the top search bar.</a:t>
            </a:r>
            <a:endParaRPr lang="en-GB" sz="1800">
              <a:solidFill>
                <a:schemeClr val="tx1"/>
              </a:solidFill>
            </a:endParaRPr>
          </a:p>
        </p:txBody>
      </p:sp>
      <p:sp>
        <p:nvSpPr>
          <p:cNvPr id="7" name="Content Placeholder 3">
            <a:extLst>
              <a:ext uri="{FF2B5EF4-FFF2-40B4-BE49-F238E27FC236}">
                <a16:creationId xmlns:a16="http://schemas.microsoft.com/office/drawing/2014/main" id="{CF97D6ED-57C7-D92F-A204-628A1A9493EC}"/>
              </a:ext>
            </a:extLst>
          </p:cNvPr>
          <p:cNvSpPr txBox="1">
            <a:spLocks/>
          </p:cNvSpPr>
          <p:nvPr/>
        </p:nvSpPr>
        <p:spPr>
          <a:xfrm>
            <a:off x="584577" y="3533616"/>
            <a:ext cx="5151119" cy="590267"/>
          </a:xfrm>
          <a:prstGeom prst="rect">
            <a:avLst/>
          </a:prstGeom>
        </p:spPr>
        <p:txBody>
          <a:bodyPr vert="horz" lIns="91440" tIns="45720" rIns="91440" bIns="45720" rtlCol="0">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b="1"/>
              <a:t>Create an Ad</a:t>
            </a:r>
          </a:p>
        </p:txBody>
      </p:sp>
      <p:sp>
        <p:nvSpPr>
          <p:cNvPr id="8" name="Content Placeholder 3">
            <a:extLst>
              <a:ext uri="{FF2B5EF4-FFF2-40B4-BE49-F238E27FC236}">
                <a16:creationId xmlns:a16="http://schemas.microsoft.com/office/drawing/2014/main" id="{3B2A7067-B319-913A-76C9-C366984087A2}"/>
              </a:ext>
            </a:extLst>
          </p:cNvPr>
          <p:cNvSpPr txBox="1">
            <a:spLocks/>
          </p:cNvSpPr>
          <p:nvPr/>
        </p:nvSpPr>
        <p:spPr>
          <a:xfrm>
            <a:off x="584577" y="5266898"/>
            <a:ext cx="5151119" cy="590267"/>
          </a:xfrm>
          <a:prstGeom prst="rect">
            <a:avLst/>
          </a:prstGeom>
        </p:spPr>
        <p:txBody>
          <a:bodyPr vert="horz" lIns="91440" tIns="45720" rIns="91440" bIns="45720" rtlCol="0">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b="1"/>
              <a:t>Delete an Ad</a:t>
            </a:r>
          </a:p>
        </p:txBody>
      </p:sp>
      <p:sp>
        <p:nvSpPr>
          <p:cNvPr id="9" name="Content Placeholder 5">
            <a:extLst>
              <a:ext uri="{FF2B5EF4-FFF2-40B4-BE49-F238E27FC236}">
                <a16:creationId xmlns:a16="http://schemas.microsoft.com/office/drawing/2014/main" id="{3DD7B8B9-AD21-E79D-FBDD-2A3CF058E7F5}"/>
              </a:ext>
            </a:extLst>
          </p:cNvPr>
          <p:cNvSpPr txBox="1">
            <a:spLocks/>
          </p:cNvSpPr>
          <p:nvPr/>
        </p:nvSpPr>
        <p:spPr>
          <a:xfrm>
            <a:off x="4108361" y="3409450"/>
            <a:ext cx="7231487" cy="1322128"/>
          </a:xfrm>
          <a:prstGeom prst="rect">
            <a:avLst/>
          </a:prstGeom>
        </p:spPr>
        <p:txBody>
          <a:bodyPr vert="horz" lIns="91440" tIns="45720" rIns="91440" bIns="45720" rtlCol="0">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b="0" i="0" u="none" strike="noStrike">
                <a:solidFill>
                  <a:schemeClr val="tx1"/>
                </a:solidFill>
                <a:effectLst/>
              </a:rPr>
              <a:t>To create an ad, user registration and login is compulsory. Once the user is authorized, they will have the access to create, edit, delete the advertisement.  </a:t>
            </a:r>
            <a:endParaRPr lang="en-GB">
              <a:solidFill>
                <a:schemeClr val="tx1"/>
              </a:solidFill>
            </a:endParaRPr>
          </a:p>
        </p:txBody>
      </p:sp>
      <p:sp>
        <p:nvSpPr>
          <p:cNvPr id="10" name="Content Placeholder 5">
            <a:extLst>
              <a:ext uri="{FF2B5EF4-FFF2-40B4-BE49-F238E27FC236}">
                <a16:creationId xmlns:a16="http://schemas.microsoft.com/office/drawing/2014/main" id="{705DF329-4466-324D-8AF4-C69F31469864}"/>
              </a:ext>
            </a:extLst>
          </p:cNvPr>
          <p:cNvSpPr txBox="1">
            <a:spLocks/>
          </p:cNvSpPr>
          <p:nvPr/>
        </p:nvSpPr>
        <p:spPr>
          <a:xfrm>
            <a:off x="4153436" y="5245272"/>
            <a:ext cx="7231487" cy="1092670"/>
          </a:xfrm>
          <a:prstGeom prst="rect">
            <a:avLst/>
          </a:prstGeom>
        </p:spPr>
        <p:txBody>
          <a:bodyPr vert="horz" lIns="91440" tIns="45720" rIns="91440" bIns="45720" rtlCol="0">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b="0" i="0" u="none" strike="noStrike">
                <a:solidFill>
                  <a:schemeClr val="tx1"/>
                </a:solidFill>
                <a:effectLst/>
              </a:rPr>
              <a:t>To delete an ad, the seller required to disable or expire the ad.</a:t>
            </a:r>
            <a:endParaRPr lang="en-GB">
              <a:solidFill>
                <a:schemeClr val="tx1"/>
              </a:solidFill>
            </a:endParaRPr>
          </a:p>
        </p:txBody>
      </p:sp>
    </p:spTree>
    <p:extLst>
      <p:ext uri="{BB962C8B-B14F-4D97-AF65-F5344CB8AC3E}">
        <p14:creationId xmlns:p14="http://schemas.microsoft.com/office/powerpoint/2010/main" val="2695009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Right 12">
            <a:extLst>
              <a:ext uri="{FF2B5EF4-FFF2-40B4-BE49-F238E27FC236}">
                <a16:creationId xmlns:a16="http://schemas.microsoft.com/office/drawing/2014/main" id="{D9308FDE-75A8-16EC-87CD-C8EE6C8A31E8}"/>
              </a:ext>
            </a:extLst>
          </p:cNvPr>
          <p:cNvSpPr/>
          <p:nvPr/>
        </p:nvSpPr>
        <p:spPr>
          <a:xfrm>
            <a:off x="468669" y="5120658"/>
            <a:ext cx="3407874" cy="9015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Arrow: Right 11">
            <a:extLst>
              <a:ext uri="{FF2B5EF4-FFF2-40B4-BE49-F238E27FC236}">
                <a16:creationId xmlns:a16="http://schemas.microsoft.com/office/drawing/2014/main" id="{BD143828-F72F-37C8-3D98-333F56066516}"/>
              </a:ext>
            </a:extLst>
          </p:cNvPr>
          <p:cNvSpPr/>
          <p:nvPr/>
        </p:nvSpPr>
        <p:spPr>
          <a:xfrm>
            <a:off x="468668" y="3418838"/>
            <a:ext cx="3961663" cy="901521"/>
          </a:xfrm>
          <a:prstGeom prst="right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Arrow: Right 10">
            <a:extLst>
              <a:ext uri="{FF2B5EF4-FFF2-40B4-BE49-F238E27FC236}">
                <a16:creationId xmlns:a16="http://schemas.microsoft.com/office/drawing/2014/main" id="{093F8B22-CC21-523E-A609-A29CDD52FFC0}"/>
              </a:ext>
            </a:extLst>
          </p:cNvPr>
          <p:cNvSpPr/>
          <p:nvPr/>
        </p:nvSpPr>
        <p:spPr>
          <a:xfrm>
            <a:off x="468669" y="1689013"/>
            <a:ext cx="3407874" cy="901521"/>
          </a:xfrm>
          <a:prstGeom prst="rightArrow">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a:extLst>
              <a:ext uri="{FF2B5EF4-FFF2-40B4-BE49-F238E27FC236}">
                <a16:creationId xmlns:a16="http://schemas.microsoft.com/office/drawing/2014/main" id="{2AFBB928-A150-E520-16F2-2FEEBA20E8AF}"/>
              </a:ext>
            </a:extLst>
          </p:cNvPr>
          <p:cNvSpPr>
            <a:spLocks noGrp="1"/>
          </p:cNvSpPr>
          <p:nvPr>
            <p:ph type="body" idx="1"/>
          </p:nvPr>
        </p:nvSpPr>
        <p:spPr>
          <a:xfrm>
            <a:off x="584580" y="545998"/>
            <a:ext cx="2957110" cy="597001"/>
          </a:xfrm>
        </p:spPr>
        <p:txBody>
          <a:bodyPr>
            <a:normAutofit/>
          </a:bodyPr>
          <a:lstStyle/>
          <a:p>
            <a:r>
              <a:rPr lang="en-GB" sz="2800"/>
              <a:t>Basic Feature</a:t>
            </a:r>
          </a:p>
        </p:txBody>
      </p:sp>
      <p:sp>
        <p:nvSpPr>
          <p:cNvPr id="4" name="Content Placeholder 3">
            <a:extLst>
              <a:ext uri="{FF2B5EF4-FFF2-40B4-BE49-F238E27FC236}">
                <a16:creationId xmlns:a16="http://schemas.microsoft.com/office/drawing/2014/main" id="{687E1010-8E51-9CEA-36BD-C4D5AB78CB6E}"/>
              </a:ext>
            </a:extLst>
          </p:cNvPr>
          <p:cNvSpPr>
            <a:spLocks noGrp="1"/>
          </p:cNvSpPr>
          <p:nvPr>
            <p:ph sz="half" idx="2"/>
          </p:nvPr>
        </p:nvSpPr>
        <p:spPr>
          <a:xfrm>
            <a:off x="584577" y="1831796"/>
            <a:ext cx="5151119" cy="590267"/>
          </a:xfrm>
        </p:spPr>
        <p:txBody>
          <a:bodyPr/>
          <a:lstStyle/>
          <a:p>
            <a:pPr marL="0" indent="0">
              <a:buNone/>
            </a:pPr>
            <a:r>
              <a:rPr lang="en-GB" b="1"/>
              <a:t>Ask about an ad</a:t>
            </a:r>
          </a:p>
        </p:txBody>
      </p:sp>
      <p:sp>
        <p:nvSpPr>
          <p:cNvPr id="5" name="Text Placeholder 4">
            <a:extLst>
              <a:ext uri="{FF2B5EF4-FFF2-40B4-BE49-F238E27FC236}">
                <a16:creationId xmlns:a16="http://schemas.microsoft.com/office/drawing/2014/main" id="{C30A099E-6103-CCD5-EFBF-856325EB3A35}"/>
              </a:ext>
            </a:extLst>
          </p:cNvPr>
          <p:cNvSpPr>
            <a:spLocks noGrp="1"/>
          </p:cNvSpPr>
          <p:nvPr>
            <p:ph type="body" sz="quarter" idx="3"/>
          </p:nvPr>
        </p:nvSpPr>
        <p:spPr>
          <a:xfrm>
            <a:off x="6278878" y="520058"/>
            <a:ext cx="2607545" cy="622941"/>
          </a:xfrm>
        </p:spPr>
        <p:txBody>
          <a:bodyPr>
            <a:normAutofit/>
          </a:bodyPr>
          <a:lstStyle/>
          <a:p>
            <a:r>
              <a:rPr lang="en-GB" sz="2800"/>
              <a:t>Instructions</a:t>
            </a:r>
          </a:p>
        </p:txBody>
      </p:sp>
      <p:sp>
        <p:nvSpPr>
          <p:cNvPr id="6" name="Content Placeholder 5">
            <a:extLst>
              <a:ext uri="{FF2B5EF4-FFF2-40B4-BE49-F238E27FC236}">
                <a16:creationId xmlns:a16="http://schemas.microsoft.com/office/drawing/2014/main" id="{3ABDB47C-37ED-EBBE-258C-CE0B2F07883B}"/>
              </a:ext>
            </a:extLst>
          </p:cNvPr>
          <p:cNvSpPr>
            <a:spLocks noGrp="1"/>
          </p:cNvSpPr>
          <p:nvPr>
            <p:ph sz="quarter" idx="4"/>
          </p:nvPr>
        </p:nvSpPr>
        <p:spPr>
          <a:xfrm>
            <a:off x="4108359" y="1470802"/>
            <a:ext cx="7321639" cy="1506115"/>
          </a:xfrm>
        </p:spPr>
        <p:txBody>
          <a:bodyPr vert="horz" lIns="91440" tIns="45720" rIns="91440" bIns="45720" rtlCol="0" anchor="t">
            <a:noAutofit/>
          </a:bodyPr>
          <a:lstStyle/>
          <a:p>
            <a:pPr marL="0" indent="0">
              <a:buNone/>
            </a:pPr>
            <a:r>
              <a:rPr lang="en-GB" sz="1800" b="0" i="0" u="none" strike="noStrike">
                <a:solidFill>
                  <a:schemeClr val="tx1"/>
                </a:solidFill>
                <a:effectLst/>
              </a:rPr>
              <a:t>Under each ad description, there is the option to ask the owner. The user can send the question anonymously as well. The question will remain in the ad description page for future </a:t>
            </a:r>
            <a:r>
              <a:rPr lang="en-GB" sz="1800">
                <a:solidFill>
                  <a:schemeClr val="tx1"/>
                </a:solidFill>
              </a:rPr>
              <a:t>customer's</a:t>
            </a:r>
            <a:r>
              <a:rPr lang="en-GB" sz="1800" b="0" i="0" u="none" strike="noStrike">
                <a:solidFill>
                  <a:schemeClr val="tx1"/>
                </a:solidFill>
                <a:effectLst/>
              </a:rPr>
              <a:t> reference.</a:t>
            </a:r>
            <a:endParaRPr lang="en-GB" sz="1800">
              <a:solidFill>
                <a:schemeClr val="tx1"/>
              </a:solidFill>
            </a:endParaRPr>
          </a:p>
        </p:txBody>
      </p:sp>
      <p:sp>
        <p:nvSpPr>
          <p:cNvPr id="7" name="Content Placeholder 3">
            <a:extLst>
              <a:ext uri="{FF2B5EF4-FFF2-40B4-BE49-F238E27FC236}">
                <a16:creationId xmlns:a16="http://schemas.microsoft.com/office/drawing/2014/main" id="{CF97D6ED-57C7-D92F-A204-628A1A9493EC}"/>
              </a:ext>
            </a:extLst>
          </p:cNvPr>
          <p:cNvSpPr txBox="1">
            <a:spLocks/>
          </p:cNvSpPr>
          <p:nvPr/>
        </p:nvSpPr>
        <p:spPr>
          <a:xfrm>
            <a:off x="584577" y="3533616"/>
            <a:ext cx="5151119" cy="590267"/>
          </a:xfrm>
          <a:prstGeom prst="rect">
            <a:avLst/>
          </a:prstGeom>
        </p:spPr>
        <p:txBody>
          <a:bodyPr vert="horz" lIns="91440" tIns="45720" rIns="91440" bIns="45720" rtlCol="0">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b="1"/>
              <a:t>Answer user queries</a:t>
            </a:r>
          </a:p>
        </p:txBody>
      </p:sp>
      <p:sp>
        <p:nvSpPr>
          <p:cNvPr id="8" name="Content Placeholder 3">
            <a:extLst>
              <a:ext uri="{FF2B5EF4-FFF2-40B4-BE49-F238E27FC236}">
                <a16:creationId xmlns:a16="http://schemas.microsoft.com/office/drawing/2014/main" id="{3B2A7067-B319-913A-76C9-C366984087A2}"/>
              </a:ext>
            </a:extLst>
          </p:cNvPr>
          <p:cNvSpPr txBox="1">
            <a:spLocks/>
          </p:cNvSpPr>
          <p:nvPr/>
        </p:nvSpPr>
        <p:spPr>
          <a:xfrm>
            <a:off x="584577" y="5266898"/>
            <a:ext cx="5151119" cy="590267"/>
          </a:xfrm>
          <a:prstGeom prst="rect">
            <a:avLst/>
          </a:prstGeom>
        </p:spPr>
        <p:txBody>
          <a:bodyPr vert="horz" lIns="91440" tIns="45720" rIns="91440" bIns="45720" rtlCol="0">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b="1"/>
              <a:t>Token expiry</a:t>
            </a:r>
          </a:p>
        </p:txBody>
      </p:sp>
      <p:sp>
        <p:nvSpPr>
          <p:cNvPr id="9" name="Content Placeholder 5">
            <a:extLst>
              <a:ext uri="{FF2B5EF4-FFF2-40B4-BE49-F238E27FC236}">
                <a16:creationId xmlns:a16="http://schemas.microsoft.com/office/drawing/2014/main" id="{3DD7B8B9-AD21-E79D-FBDD-2A3CF058E7F5}"/>
              </a:ext>
            </a:extLst>
          </p:cNvPr>
          <p:cNvSpPr txBox="1">
            <a:spLocks/>
          </p:cNvSpPr>
          <p:nvPr/>
        </p:nvSpPr>
        <p:spPr>
          <a:xfrm>
            <a:off x="4486140" y="3418838"/>
            <a:ext cx="7012547" cy="1322128"/>
          </a:xfrm>
          <a:prstGeom prst="rect">
            <a:avLst/>
          </a:prstGeom>
        </p:spPr>
        <p:txBody>
          <a:bodyPr vert="horz" lIns="91440" tIns="45720" rIns="91440" bIns="45720" rtlCol="0">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b="0" i="0" u="none" strike="noStrike">
                <a:solidFill>
                  <a:schemeClr val="tx1"/>
                </a:solidFill>
                <a:effectLst/>
              </a:rPr>
              <a:t>The owner will only have access to answer the question and it will be stored in the database for later use. </a:t>
            </a:r>
            <a:endParaRPr lang="en-GB">
              <a:solidFill>
                <a:schemeClr val="tx1"/>
              </a:solidFill>
            </a:endParaRPr>
          </a:p>
        </p:txBody>
      </p:sp>
      <p:sp>
        <p:nvSpPr>
          <p:cNvPr id="10" name="Content Placeholder 5">
            <a:extLst>
              <a:ext uri="{FF2B5EF4-FFF2-40B4-BE49-F238E27FC236}">
                <a16:creationId xmlns:a16="http://schemas.microsoft.com/office/drawing/2014/main" id="{705DF329-4466-324D-8AF4-C69F31469864}"/>
              </a:ext>
            </a:extLst>
          </p:cNvPr>
          <p:cNvSpPr txBox="1">
            <a:spLocks/>
          </p:cNvSpPr>
          <p:nvPr/>
        </p:nvSpPr>
        <p:spPr>
          <a:xfrm>
            <a:off x="4153436" y="5245272"/>
            <a:ext cx="7231487" cy="1092670"/>
          </a:xfrm>
          <a:prstGeom prst="rect">
            <a:avLst/>
          </a:prstGeom>
        </p:spPr>
        <p:txBody>
          <a:bodyPr vert="horz" lIns="91440" tIns="45720" rIns="91440" bIns="45720" rtlCol="0">
            <a:normAutofit/>
          </a:bodyPr>
          <a:lst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b="0" i="0" u="none" strike="noStrike">
                <a:solidFill>
                  <a:schemeClr val="tx1"/>
                </a:solidFill>
                <a:effectLst/>
              </a:rPr>
              <a:t>Every time a logged-in user navigate to a secured area or perform certain action, the system will check if the token is still valid. </a:t>
            </a:r>
            <a:endParaRPr lang="en-GB">
              <a:solidFill>
                <a:schemeClr val="tx1"/>
              </a:solidFill>
            </a:endParaRPr>
          </a:p>
        </p:txBody>
      </p:sp>
    </p:spTree>
    <p:extLst>
      <p:ext uri="{BB962C8B-B14F-4D97-AF65-F5344CB8AC3E}">
        <p14:creationId xmlns:p14="http://schemas.microsoft.com/office/powerpoint/2010/main" val="1753511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3EB06A26-AF3A-67AB-EE1F-BEE7012C143B}"/>
              </a:ext>
            </a:extLst>
          </p:cNvPr>
          <p:cNvSpPr>
            <a:spLocks noGrp="1"/>
          </p:cNvSpPr>
          <p:nvPr>
            <p:ph type="title"/>
          </p:nvPr>
        </p:nvSpPr>
        <p:spPr>
          <a:xfrm>
            <a:off x="-377302" y="-9236"/>
            <a:ext cx="4399128" cy="741448"/>
          </a:xfrm>
        </p:spPr>
        <p:txBody>
          <a:bodyPr vert="horz" lIns="91440" tIns="45720" rIns="91440" bIns="45720" rtlCol="0" anchor="b">
            <a:normAutofit/>
          </a:bodyPr>
          <a:lstStyle/>
          <a:p>
            <a:pPr algn="ctr"/>
            <a:r>
              <a:rPr lang="en-US" kern="1200">
                <a:solidFill>
                  <a:schemeClr val="tx1"/>
                </a:solidFill>
                <a:latin typeface="+mj-lt"/>
                <a:ea typeface="+mj-ea"/>
                <a:cs typeface="+mj-cs"/>
              </a:rPr>
              <a:t>Home page</a:t>
            </a:r>
            <a:endParaRPr lang="en-US">
              <a:ea typeface="+mj-ea"/>
              <a:cs typeface="+mj-cs"/>
            </a:endParaRPr>
          </a:p>
        </p:txBody>
      </p:sp>
      <p:pic>
        <p:nvPicPr>
          <p:cNvPr id="1026" name="Picture 2">
            <a:extLst>
              <a:ext uri="{FF2B5EF4-FFF2-40B4-BE49-F238E27FC236}">
                <a16:creationId xmlns:a16="http://schemas.microsoft.com/office/drawing/2014/main" id="{FDB00EC8-A447-66C4-BD58-C77698FBCF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2936" y="720701"/>
            <a:ext cx="9977524" cy="5947570"/>
          </a:xfrm>
          <a:prstGeom prst="rect">
            <a:avLst/>
          </a:prstGeom>
          <a:noFill/>
          <a:extLst>
            <a:ext uri="{909E8E84-426E-40DD-AFC4-6F175D3DCCD1}">
              <a14:hiddenFill xmlns:a14="http://schemas.microsoft.com/office/drawing/2010/main">
                <a:solidFill>
                  <a:srgbClr val="FFFFFF"/>
                </a:solidFill>
              </a14:hiddenFill>
            </a:ext>
          </a:extLst>
        </p:spPr>
      </p:pic>
      <p:sp>
        <p:nvSpPr>
          <p:cNvPr id="18" name="Freeform: Shape 17">
            <a:extLst>
              <a:ext uri="{FF2B5EF4-FFF2-40B4-BE49-F238E27FC236}">
                <a16:creationId xmlns:a16="http://schemas.microsoft.com/office/drawing/2014/main" id="{A6A60682-4FD3-4D6A-9707-BD2584978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732511"/>
            <a:ext cx="5333999" cy="6125491"/>
          </a:xfrm>
          <a:custGeom>
            <a:avLst/>
            <a:gdLst>
              <a:gd name="connsiteX0" fmla="*/ 0 w 5333999"/>
              <a:gd name="connsiteY0" fmla="*/ 0 h 6125491"/>
              <a:gd name="connsiteX1" fmla="*/ 201347 w 5333999"/>
              <a:gd name="connsiteY1" fmla="*/ 12133 h 6125491"/>
              <a:gd name="connsiteX2" fmla="*/ 2149412 w 5333999"/>
              <a:gd name="connsiteY2" fmla="*/ 288819 h 6125491"/>
              <a:gd name="connsiteX3" fmla="*/ 5125149 w 5333999"/>
              <a:gd name="connsiteY3" fmla="*/ 3309606 h 6125491"/>
              <a:gd name="connsiteX4" fmla="*/ 4496734 w 5333999"/>
              <a:gd name="connsiteY4" fmla="*/ 5829050 h 6125491"/>
              <a:gd name="connsiteX5" fmla="*/ 4005032 w 5333999"/>
              <a:gd name="connsiteY5" fmla="*/ 6088102 h 6125491"/>
              <a:gd name="connsiteX6" fmla="*/ 3915032 w 5333999"/>
              <a:gd name="connsiteY6" fmla="*/ 6125491 h 6125491"/>
              <a:gd name="connsiteX7" fmla="*/ 0 w 5333999"/>
              <a:gd name="connsiteY7" fmla="*/ 6125491 h 612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33999" h="6125491">
                <a:moveTo>
                  <a:pt x="0" y="0"/>
                </a:moveTo>
                <a:lnTo>
                  <a:pt x="201347" y="12133"/>
                </a:lnTo>
                <a:cubicBezTo>
                  <a:pt x="834520" y="59989"/>
                  <a:pt x="1489622" y="165274"/>
                  <a:pt x="2149412" y="288819"/>
                </a:cubicBezTo>
                <a:cubicBezTo>
                  <a:pt x="4194087" y="671477"/>
                  <a:pt x="4738431" y="1884930"/>
                  <a:pt x="5125149" y="3309606"/>
                </a:cubicBezTo>
                <a:cubicBezTo>
                  <a:pt x="5383961" y="4263563"/>
                  <a:pt x="5599841" y="5130569"/>
                  <a:pt x="4496734" y="5829050"/>
                </a:cubicBezTo>
                <a:cubicBezTo>
                  <a:pt x="4342061" y="5927011"/>
                  <a:pt x="4177261" y="6012425"/>
                  <a:pt x="4005032" y="6088102"/>
                </a:cubicBezTo>
                <a:lnTo>
                  <a:pt x="3915032" y="6125491"/>
                </a:lnTo>
                <a:lnTo>
                  <a:pt x="0" y="6125491"/>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4EB7CBBE-178B-4DB3-AD92-DED458BAE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52425"/>
            <a:ext cx="5185830" cy="650557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pic>
        <p:nvPicPr>
          <p:cNvPr id="7" name="Graphic 6" descr="Home">
            <a:extLst>
              <a:ext uri="{FF2B5EF4-FFF2-40B4-BE49-F238E27FC236}">
                <a16:creationId xmlns:a16="http://schemas.microsoft.com/office/drawing/2014/main" id="{37F298F1-78B6-A395-5BC9-35A1B5F1895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0" y="1012800"/>
            <a:ext cx="5340399" cy="5121034"/>
          </a:xfrm>
          <a:prstGeom prst="rect">
            <a:avLst/>
          </a:prstGeom>
        </p:spPr>
      </p:pic>
    </p:spTree>
    <p:extLst>
      <p:ext uri="{BB962C8B-B14F-4D97-AF65-F5344CB8AC3E}">
        <p14:creationId xmlns:p14="http://schemas.microsoft.com/office/powerpoint/2010/main" val="888442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7" name="Freeform: Shape 46">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49" name="Freeform: Shape 48">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51" name="Freeform: Shape 50">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53" name="Rectangle 52">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55" name="Freeform: Shape 54">
            <a:extLst>
              <a:ext uri="{FF2B5EF4-FFF2-40B4-BE49-F238E27FC236}">
                <a16:creationId xmlns:a16="http://schemas.microsoft.com/office/drawing/2014/main" id="{8C3ED992-EB89-4C2F-8A9A-947E91BC61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custGeom>
            <a:avLst/>
            <a:gdLst>
              <a:gd name="connsiteX0" fmla="*/ 0 w 6096000"/>
              <a:gd name="connsiteY0" fmla="*/ 0 h 6858000"/>
              <a:gd name="connsiteX1" fmla="*/ 2758239 w 6096000"/>
              <a:gd name="connsiteY1" fmla="*/ 0 h 6858000"/>
              <a:gd name="connsiteX2" fmla="*/ 2916747 w 6096000"/>
              <a:gd name="connsiteY2" fmla="*/ 218181 h 6858000"/>
              <a:gd name="connsiteX3" fmla="*/ 4839749 w 6096000"/>
              <a:gd name="connsiteY3" fmla="*/ 2631787 h 6858000"/>
              <a:gd name="connsiteX4" fmla="*/ 6095001 w 6096000"/>
              <a:gd name="connsiteY4" fmla="*/ 5672947 h 6858000"/>
              <a:gd name="connsiteX5" fmla="*/ 5792922 w 6096000"/>
              <a:gd name="connsiteY5" fmla="*/ 6612444 h 6858000"/>
              <a:gd name="connsiteX6" fmla="*/ 5671607 w 6096000"/>
              <a:gd name="connsiteY6" fmla="*/ 6771753 h 6858000"/>
              <a:gd name="connsiteX7" fmla="*/ 5591643 w 6096000"/>
              <a:gd name="connsiteY7" fmla="*/ 6858000 h 6858000"/>
              <a:gd name="connsiteX8" fmla="*/ 0 w 6096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96000" h="6858000">
                <a:moveTo>
                  <a:pt x="0" y="0"/>
                </a:moveTo>
                <a:lnTo>
                  <a:pt x="2758239" y="0"/>
                </a:lnTo>
                <a:lnTo>
                  <a:pt x="2916747" y="218181"/>
                </a:lnTo>
                <a:cubicBezTo>
                  <a:pt x="3525935" y="1023180"/>
                  <a:pt x="4281133" y="1818277"/>
                  <a:pt x="4839749" y="2631787"/>
                </a:cubicBezTo>
                <a:cubicBezTo>
                  <a:pt x="5571203" y="3696928"/>
                  <a:pt x="6122704" y="4799581"/>
                  <a:pt x="6095001" y="5672947"/>
                </a:cubicBezTo>
                <a:cubicBezTo>
                  <a:pt x="6083564" y="6040467"/>
                  <a:pt x="5972980" y="6348559"/>
                  <a:pt x="5792922" y="6612444"/>
                </a:cubicBezTo>
                <a:cubicBezTo>
                  <a:pt x="5755410" y="6667420"/>
                  <a:pt x="5714882" y="6720477"/>
                  <a:pt x="5671607" y="6771753"/>
                </a:cubicBezTo>
                <a:lnTo>
                  <a:pt x="5591643" y="6858000"/>
                </a:lnTo>
                <a:lnTo>
                  <a:pt x="0" y="685800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Shape 56">
            <a:extLst>
              <a:ext uri="{FF2B5EF4-FFF2-40B4-BE49-F238E27FC236}">
                <a16:creationId xmlns:a16="http://schemas.microsoft.com/office/drawing/2014/main" id="{55F5D1E8-E605-4EFC-8912-6E191F84F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789134">
            <a:off x="2400596" y="454890"/>
            <a:ext cx="3969651" cy="5948221"/>
          </a:xfrm>
          <a:custGeom>
            <a:avLst/>
            <a:gdLst>
              <a:gd name="connsiteX0" fmla="*/ 4594048 w 9861488"/>
              <a:gd name="connsiteY0" fmla="*/ 11458472 h 11458472"/>
              <a:gd name="connsiteX1" fmla="*/ 0 w 9861488"/>
              <a:gd name="connsiteY1" fmla="*/ 5948221 h 11458472"/>
              <a:gd name="connsiteX2" fmla="*/ 1863 w 9861488"/>
              <a:gd name="connsiteY2" fmla="*/ 5698862 h 11458472"/>
              <a:gd name="connsiteX3" fmla="*/ 320025 w 9861488"/>
              <a:gd name="connsiteY3" fmla="*/ 3799836 h 11458472"/>
              <a:gd name="connsiteX4" fmla="*/ 3430486 w 9861488"/>
              <a:gd name="connsiteY4" fmla="*/ 295907 h 11458472"/>
              <a:gd name="connsiteX5" fmla="*/ 3863859 w 9861488"/>
              <a:gd name="connsiteY5" fmla="*/ 55612 h 11458472"/>
              <a:gd name="connsiteX6" fmla="*/ 3969651 w 9861488"/>
              <a:gd name="connsiteY6" fmla="*/ 0 h 11458472"/>
              <a:gd name="connsiteX7" fmla="*/ 9861488 w 9861488"/>
              <a:gd name="connsiteY7" fmla="*/ 7066862 h 11458472"/>
              <a:gd name="connsiteX8" fmla="*/ 4594048 w 9861488"/>
              <a:gd name="connsiteY8" fmla="*/ 11458472 h 11458472"/>
              <a:gd name="connsiteX0" fmla="*/ 0 w 9861488"/>
              <a:gd name="connsiteY0" fmla="*/ 5948221 h 11549912"/>
              <a:gd name="connsiteX1" fmla="*/ 1863 w 9861488"/>
              <a:gd name="connsiteY1" fmla="*/ 5698862 h 11549912"/>
              <a:gd name="connsiteX2" fmla="*/ 320025 w 9861488"/>
              <a:gd name="connsiteY2" fmla="*/ 3799836 h 11549912"/>
              <a:gd name="connsiteX3" fmla="*/ 3430486 w 9861488"/>
              <a:gd name="connsiteY3" fmla="*/ 295907 h 11549912"/>
              <a:gd name="connsiteX4" fmla="*/ 3863859 w 9861488"/>
              <a:gd name="connsiteY4" fmla="*/ 55612 h 11549912"/>
              <a:gd name="connsiteX5" fmla="*/ 3969651 w 9861488"/>
              <a:gd name="connsiteY5" fmla="*/ 0 h 11549912"/>
              <a:gd name="connsiteX6" fmla="*/ 9861488 w 9861488"/>
              <a:gd name="connsiteY6" fmla="*/ 7066862 h 11549912"/>
              <a:gd name="connsiteX7" fmla="*/ 4685488 w 9861488"/>
              <a:gd name="connsiteY7" fmla="*/ 11549912 h 11549912"/>
              <a:gd name="connsiteX0" fmla="*/ 0 w 9861488"/>
              <a:gd name="connsiteY0" fmla="*/ 5948221 h 7066862"/>
              <a:gd name="connsiteX1" fmla="*/ 1863 w 9861488"/>
              <a:gd name="connsiteY1" fmla="*/ 5698862 h 7066862"/>
              <a:gd name="connsiteX2" fmla="*/ 320025 w 9861488"/>
              <a:gd name="connsiteY2" fmla="*/ 3799836 h 7066862"/>
              <a:gd name="connsiteX3" fmla="*/ 3430486 w 9861488"/>
              <a:gd name="connsiteY3" fmla="*/ 295907 h 7066862"/>
              <a:gd name="connsiteX4" fmla="*/ 3863859 w 9861488"/>
              <a:gd name="connsiteY4" fmla="*/ 55612 h 7066862"/>
              <a:gd name="connsiteX5" fmla="*/ 3969651 w 9861488"/>
              <a:gd name="connsiteY5" fmla="*/ 0 h 7066862"/>
              <a:gd name="connsiteX6" fmla="*/ 9861488 w 9861488"/>
              <a:gd name="connsiteY6" fmla="*/ 7066862 h 7066862"/>
              <a:gd name="connsiteX0" fmla="*/ 0 w 3969651"/>
              <a:gd name="connsiteY0" fmla="*/ 5948221 h 5948221"/>
              <a:gd name="connsiteX1" fmla="*/ 1863 w 3969651"/>
              <a:gd name="connsiteY1" fmla="*/ 5698862 h 5948221"/>
              <a:gd name="connsiteX2" fmla="*/ 320025 w 3969651"/>
              <a:gd name="connsiteY2" fmla="*/ 3799836 h 5948221"/>
              <a:gd name="connsiteX3" fmla="*/ 3430486 w 3969651"/>
              <a:gd name="connsiteY3" fmla="*/ 295907 h 5948221"/>
              <a:gd name="connsiteX4" fmla="*/ 3863859 w 3969651"/>
              <a:gd name="connsiteY4" fmla="*/ 55612 h 5948221"/>
              <a:gd name="connsiteX5" fmla="*/ 3969651 w 3969651"/>
              <a:gd name="connsiteY5" fmla="*/ 0 h 594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651" h="5948221">
                <a:moveTo>
                  <a:pt x="0" y="5948221"/>
                </a:moveTo>
                <a:lnTo>
                  <a:pt x="1863" y="5698862"/>
                </a:lnTo>
                <a:cubicBezTo>
                  <a:pt x="27184" y="5017139"/>
                  <a:pt x="133214" y="4368297"/>
                  <a:pt x="320025" y="3799836"/>
                </a:cubicBezTo>
                <a:cubicBezTo>
                  <a:pt x="810579" y="2305232"/>
                  <a:pt x="2027133" y="1118138"/>
                  <a:pt x="3430486" y="295907"/>
                </a:cubicBezTo>
                <a:cubicBezTo>
                  <a:pt x="3545941" y="228312"/>
                  <a:pt x="3692079" y="146862"/>
                  <a:pt x="3863859" y="55612"/>
                </a:cubicBezTo>
                <a:lnTo>
                  <a:pt x="3969651" y="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1E60320E-9FD4-0FFC-4D98-5E1726BDBDA1}"/>
              </a:ext>
            </a:extLst>
          </p:cNvPr>
          <p:cNvSpPr>
            <a:spLocks noGrp="1"/>
          </p:cNvSpPr>
          <p:nvPr>
            <p:ph type="title"/>
          </p:nvPr>
        </p:nvSpPr>
        <p:spPr>
          <a:xfrm>
            <a:off x="0" y="207817"/>
            <a:ext cx="2643910" cy="854364"/>
          </a:xfrm>
        </p:spPr>
        <p:txBody>
          <a:bodyPr vert="horz" lIns="91440" tIns="45720" rIns="91440" bIns="45720" rtlCol="0" anchor="b">
            <a:normAutofit/>
          </a:bodyPr>
          <a:lstStyle/>
          <a:p>
            <a:pPr algn="ctr"/>
            <a:r>
              <a:rPr lang="en-US"/>
              <a:t>Sign-in</a:t>
            </a:r>
            <a:endParaRPr lang="en-US" kern="1200">
              <a:solidFill>
                <a:schemeClr val="tx1"/>
              </a:solidFill>
              <a:latin typeface="+mj-lt"/>
            </a:endParaRPr>
          </a:p>
        </p:txBody>
      </p:sp>
      <p:pic>
        <p:nvPicPr>
          <p:cNvPr id="7" name="Graphic 6" descr="User">
            <a:extLst>
              <a:ext uri="{FF2B5EF4-FFF2-40B4-BE49-F238E27FC236}">
                <a16:creationId xmlns:a16="http://schemas.microsoft.com/office/drawing/2014/main" id="{ADD4C423-F597-CE88-500C-75390648A7B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1183" y="2112818"/>
            <a:ext cx="5334000" cy="5334000"/>
          </a:xfrm>
          <a:prstGeom prst="rect">
            <a:avLst/>
          </a:prstGeom>
        </p:spPr>
      </p:pic>
      <p:pic>
        <p:nvPicPr>
          <p:cNvPr id="4" name="Picture 4">
            <a:extLst>
              <a:ext uri="{FF2B5EF4-FFF2-40B4-BE49-F238E27FC236}">
                <a16:creationId xmlns:a16="http://schemas.microsoft.com/office/drawing/2014/main" id="{4A4AC7A5-6F21-EB52-1ED3-0D4988C882FE}"/>
              </a:ext>
            </a:extLst>
          </p:cNvPr>
          <p:cNvPicPr>
            <a:picLocks noChangeAspect="1"/>
          </p:cNvPicPr>
          <p:nvPr/>
        </p:nvPicPr>
        <p:blipFill>
          <a:blip r:embed="rId4"/>
          <a:stretch>
            <a:fillRect/>
          </a:stretch>
        </p:blipFill>
        <p:spPr>
          <a:xfrm>
            <a:off x="4043219" y="336406"/>
            <a:ext cx="7834743" cy="6277551"/>
          </a:xfrm>
          <a:prstGeom prst="rect">
            <a:avLst/>
          </a:prstGeom>
        </p:spPr>
      </p:pic>
    </p:spTree>
    <p:extLst>
      <p:ext uri="{BB962C8B-B14F-4D97-AF65-F5344CB8AC3E}">
        <p14:creationId xmlns:p14="http://schemas.microsoft.com/office/powerpoint/2010/main" val="862108833"/>
      </p:ext>
    </p:extLst>
  </p:cSld>
  <p:clrMapOvr>
    <a:masterClrMapping/>
  </p:clrMapOvr>
</p:sld>
</file>

<file path=ppt/theme/theme1.xml><?xml version="1.0" encoding="utf-8"?>
<a:theme xmlns:a="http://schemas.openxmlformats.org/drawingml/2006/main" name="PebbleVTI">
  <a:themeElements>
    <a:clrScheme name="AnalogousFromLightSeed_2SEEDS">
      <a:dk1>
        <a:srgbClr val="000000"/>
      </a:dk1>
      <a:lt1>
        <a:srgbClr val="FFFFFF"/>
      </a:lt1>
      <a:dk2>
        <a:srgbClr val="412424"/>
      </a:dk2>
      <a:lt2>
        <a:srgbClr val="E2E8E8"/>
      </a:lt2>
      <a:accent1>
        <a:srgbClr val="DA5F5F"/>
      </a:accent1>
      <a:accent2>
        <a:srgbClr val="E17CA6"/>
      </a:accent2>
      <a:accent3>
        <a:srgbClr val="DA925F"/>
      </a:accent3>
      <a:accent4>
        <a:srgbClr val="4EB4AA"/>
      </a:accent4>
      <a:accent5>
        <a:srgbClr val="54AED8"/>
      </a:accent5>
      <a:accent6>
        <a:srgbClr val="5F7FDA"/>
      </a:accent6>
      <a:hlink>
        <a:srgbClr val="558D8D"/>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17</Slides>
  <Notes>0</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PebbleVTI</vt:lpstr>
      <vt:lpstr>PowerPoint Presentation</vt:lpstr>
      <vt:lpstr>The e-commmerce website by COMP229's Group 3</vt:lpstr>
      <vt:lpstr>The ChaFaNaRoSa Team</vt:lpstr>
      <vt:lpstr>Web Application Overview</vt:lpstr>
      <vt:lpstr>Planned Features</vt:lpstr>
      <vt:lpstr>PowerPoint Presentation</vt:lpstr>
      <vt:lpstr>PowerPoint Presentation</vt:lpstr>
      <vt:lpstr>Home page</vt:lpstr>
      <vt:lpstr>Sign-in</vt:lpstr>
      <vt:lpstr>Sign-up</vt:lpstr>
      <vt:lpstr>Ads</vt:lpstr>
      <vt:lpstr>Site Demo</vt:lpstr>
      <vt:lpstr>Team Retrospective</vt:lpstr>
      <vt:lpstr>Future Possibilities</vt:lpstr>
      <vt:lpstr>Future Possibilities</vt:lpstr>
      <vt:lpstr>Member contributions</vt:lpstr>
      <vt:lpstr>On behalf of Group 3,            Thank you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shopping</dc:title>
  <dc:creator>Santiago Sanchez Calle</dc:creator>
  <cp:revision>1</cp:revision>
  <dcterms:created xsi:type="dcterms:W3CDTF">2022-11-27T10:35:45Z</dcterms:created>
  <dcterms:modified xsi:type="dcterms:W3CDTF">2022-12-17T16:15:08Z</dcterms:modified>
</cp:coreProperties>
</file>